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1.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12.xml" ContentType="application/vnd.openxmlformats-officedocument.theme+xml"/>
  <Override PartName="/ppt/theme/theme13.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5"/>
    <p:sldMasterId id="2147483761" r:id="rId6"/>
    <p:sldMasterId id="2147483978" r:id="rId7"/>
    <p:sldMasterId id="2147484007" r:id="rId8"/>
    <p:sldMasterId id="2147484036" r:id="rId9"/>
    <p:sldMasterId id="2147484056" r:id="rId10"/>
    <p:sldMasterId id="2147484076" r:id="rId11"/>
    <p:sldMasterId id="2147484168" r:id="rId12"/>
    <p:sldMasterId id="2147484197" r:id="rId13"/>
    <p:sldMasterId id="2147484217" r:id="rId14"/>
    <p:sldMasterId id="2147484297" r:id="rId15"/>
  </p:sldMasterIdLst>
  <p:notesMasterIdLst>
    <p:notesMasterId r:id="rId29"/>
  </p:notesMasterIdLst>
  <p:handoutMasterIdLst>
    <p:handoutMasterId r:id="rId30"/>
  </p:handoutMasterIdLst>
  <p:sldIdLst>
    <p:sldId id="1439" r:id="rId16"/>
    <p:sldId id="1434" r:id="rId17"/>
    <p:sldId id="1441" r:id="rId18"/>
    <p:sldId id="1436" r:id="rId19"/>
    <p:sldId id="1437" r:id="rId20"/>
    <p:sldId id="1449" r:id="rId21"/>
    <p:sldId id="1438" r:id="rId22"/>
    <p:sldId id="1442" r:id="rId23"/>
    <p:sldId id="1443" r:id="rId24"/>
    <p:sldId id="1444" r:id="rId25"/>
    <p:sldId id="1445" r:id="rId26"/>
    <p:sldId id="1446" r:id="rId27"/>
    <p:sldId id="1447" r:id="rId28"/>
  </p:sldIdLst>
  <p:sldSz cx="9144000" cy="5143500" type="screen16x9"/>
  <p:notesSz cx="6797675" cy="9926638"/>
  <p:custDataLst>
    <p:tags r:id="rId31"/>
  </p:custDataLst>
  <p:defaultTextStyle>
    <a:defPPr>
      <a:defRPr lang="en-US"/>
    </a:defPPr>
    <a:lvl1pPr marL="0" algn="l" defTabSz="456524" rtl="0" eaLnBrk="1" latinLnBrk="0" hangingPunct="1">
      <a:defRPr sz="1800" kern="1200">
        <a:solidFill>
          <a:schemeClr val="tx1"/>
        </a:solidFill>
        <a:latin typeface="+mn-lt"/>
        <a:ea typeface="+mn-ea"/>
        <a:cs typeface="+mn-cs"/>
      </a:defRPr>
    </a:lvl1pPr>
    <a:lvl2pPr marL="456524" algn="l" defTabSz="456524" rtl="0" eaLnBrk="1" latinLnBrk="0" hangingPunct="1">
      <a:defRPr sz="1800" kern="1200">
        <a:solidFill>
          <a:schemeClr val="tx1"/>
        </a:solidFill>
        <a:latin typeface="+mn-lt"/>
        <a:ea typeface="+mn-ea"/>
        <a:cs typeface="+mn-cs"/>
      </a:defRPr>
    </a:lvl2pPr>
    <a:lvl3pPr marL="913092" algn="l" defTabSz="456524" rtl="0" eaLnBrk="1" latinLnBrk="0" hangingPunct="1">
      <a:defRPr sz="1800" kern="1200">
        <a:solidFill>
          <a:schemeClr val="tx1"/>
        </a:solidFill>
        <a:latin typeface="+mn-lt"/>
        <a:ea typeface="+mn-ea"/>
        <a:cs typeface="+mn-cs"/>
      </a:defRPr>
    </a:lvl3pPr>
    <a:lvl4pPr marL="1369630" algn="l" defTabSz="456524" rtl="0" eaLnBrk="1" latinLnBrk="0" hangingPunct="1">
      <a:defRPr sz="1800" kern="1200">
        <a:solidFill>
          <a:schemeClr val="tx1"/>
        </a:solidFill>
        <a:latin typeface="+mn-lt"/>
        <a:ea typeface="+mn-ea"/>
        <a:cs typeface="+mn-cs"/>
      </a:defRPr>
    </a:lvl4pPr>
    <a:lvl5pPr marL="1826183" algn="l" defTabSz="456524" rtl="0" eaLnBrk="1" latinLnBrk="0" hangingPunct="1">
      <a:defRPr sz="1800" kern="1200">
        <a:solidFill>
          <a:schemeClr val="tx1"/>
        </a:solidFill>
        <a:latin typeface="+mn-lt"/>
        <a:ea typeface="+mn-ea"/>
        <a:cs typeface="+mn-cs"/>
      </a:defRPr>
    </a:lvl5pPr>
    <a:lvl6pPr marL="2282706" algn="l" defTabSz="456524" rtl="0" eaLnBrk="1" latinLnBrk="0" hangingPunct="1">
      <a:defRPr sz="1800" kern="1200">
        <a:solidFill>
          <a:schemeClr val="tx1"/>
        </a:solidFill>
        <a:latin typeface="+mn-lt"/>
        <a:ea typeface="+mn-ea"/>
        <a:cs typeface="+mn-cs"/>
      </a:defRPr>
    </a:lvl6pPr>
    <a:lvl7pPr marL="2739230" algn="l" defTabSz="456524" rtl="0" eaLnBrk="1" latinLnBrk="0" hangingPunct="1">
      <a:defRPr sz="1800" kern="1200">
        <a:solidFill>
          <a:schemeClr val="tx1"/>
        </a:solidFill>
        <a:latin typeface="+mn-lt"/>
        <a:ea typeface="+mn-ea"/>
        <a:cs typeface="+mn-cs"/>
      </a:defRPr>
    </a:lvl7pPr>
    <a:lvl8pPr marL="3195782" algn="l" defTabSz="456524" rtl="0" eaLnBrk="1" latinLnBrk="0" hangingPunct="1">
      <a:defRPr sz="1800" kern="1200">
        <a:solidFill>
          <a:schemeClr val="tx1"/>
        </a:solidFill>
        <a:latin typeface="+mn-lt"/>
        <a:ea typeface="+mn-ea"/>
        <a:cs typeface="+mn-cs"/>
      </a:defRPr>
    </a:lvl8pPr>
    <a:lvl9pPr marL="3652325" algn="l" defTabSz="45652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964" userDrawn="1">
          <p15:clr>
            <a:srgbClr val="A4A3A4"/>
          </p15:clr>
        </p15:guide>
        <p15:guide id="2" pos="72" userDrawn="1">
          <p15:clr>
            <a:srgbClr val="A4A3A4"/>
          </p15:clr>
        </p15:guide>
        <p15:guide id="4" orient="horz" pos="252" userDrawn="1">
          <p15:clr>
            <a:srgbClr val="A4A3A4"/>
          </p15:clr>
        </p15:guide>
        <p15:guide id="5" orient="horz" pos="16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8D8DD"/>
    <a:srgbClr val="FFFFFF"/>
    <a:srgbClr val="B2B2B2"/>
    <a:srgbClr val="DDDDDD"/>
    <a:srgbClr val="4D3D03"/>
    <a:srgbClr val="947606"/>
    <a:srgbClr val="C4921B"/>
    <a:srgbClr val="270015"/>
    <a:srgbClr val="FAF2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9" autoAdjust="0"/>
    <p:restoredTop sz="99003" autoAdjust="0"/>
  </p:normalViewPr>
  <p:slideViewPr>
    <p:cSldViewPr snapToGrid="0" snapToObjects="1">
      <p:cViewPr>
        <p:scale>
          <a:sx n="98" d="100"/>
          <a:sy n="98" d="100"/>
        </p:scale>
        <p:origin x="-533" y="96"/>
      </p:cViewPr>
      <p:guideLst>
        <p:guide orient="horz" pos="2964"/>
        <p:guide orient="horz" pos="252"/>
        <p:guide orient="horz" pos="1632"/>
        <p:guide pos="7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tags" Target="tags/tag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0210DBC-CAFF-4848-A040-46A01A95191A}" type="datetimeFigureOut">
              <a:rPr lang="en-US" smtClean="0"/>
              <a:t>4/7/2018</a:t>
            </a:fld>
            <a:endParaRPr lang="en-US" dirty="0"/>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8957C033-BFC4-4C4F-A417-496E23FBB4B4}" type="slidenum">
              <a:rPr lang="en-US" smtClean="0"/>
              <a:t>‹#›</a:t>
            </a:fld>
            <a:endParaRPr lang="en-US" dirty="0"/>
          </a:p>
        </p:txBody>
      </p:sp>
    </p:spTree>
    <p:extLst>
      <p:ext uri="{BB962C8B-B14F-4D97-AF65-F5344CB8AC3E}">
        <p14:creationId xmlns:p14="http://schemas.microsoft.com/office/powerpoint/2010/main" val="40401381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462B5BE-77F6-6D4C-A714-299BD4D0FE81}" type="datetimeFigureOut">
              <a:rPr lang="en-US" smtClean="0"/>
              <a:t>4/7/2018</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143ECA0A-637F-AC4C-AE4F-B7DF928A1B90}" type="slidenum">
              <a:rPr lang="en-US" smtClean="0"/>
              <a:t>‹#›</a:t>
            </a:fld>
            <a:endParaRPr lang="en-US" dirty="0"/>
          </a:p>
        </p:txBody>
      </p:sp>
    </p:spTree>
    <p:extLst>
      <p:ext uri="{BB962C8B-B14F-4D97-AF65-F5344CB8AC3E}">
        <p14:creationId xmlns:p14="http://schemas.microsoft.com/office/powerpoint/2010/main" val="3474420444"/>
      </p:ext>
    </p:extLst>
  </p:cSld>
  <p:clrMap bg1="lt1" tx1="dk1" bg2="lt2" tx2="dk2" accent1="accent1" accent2="accent2" accent3="accent3" accent4="accent4" accent5="accent5" accent6="accent6" hlink="hlink" folHlink="folHlink"/>
  <p:hf hdr="0" ftr="0" dt="0"/>
  <p:notesStyle>
    <a:lvl1pPr marL="0" algn="l" defTabSz="456524" rtl="0" eaLnBrk="1" latinLnBrk="0" hangingPunct="1">
      <a:defRPr sz="1200" kern="1200">
        <a:solidFill>
          <a:schemeClr val="tx1"/>
        </a:solidFill>
        <a:latin typeface="+mn-lt"/>
        <a:ea typeface="+mn-ea"/>
        <a:cs typeface="+mn-cs"/>
      </a:defRPr>
    </a:lvl1pPr>
    <a:lvl2pPr marL="456524" algn="l" defTabSz="456524" rtl="0" eaLnBrk="1" latinLnBrk="0" hangingPunct="1">
      <a:defRPr sz="1200" kern="1200">
        <a:solidFill>
          <a:schemeClr val="tx1"/>
        </a:solidFill>
        <a:latin typeface="+mn-lt"/>
        <a:ea typeface="+mn-ea"/>
        <a:cs typeface="+mn-cs"/>
      </a:defRPr>
    </a:lvl2pPr>
    <a:lvl3pPr marL="913092" algn="l" defTabSz="456524" rtl="0" eaLnBrk="1" latinLnBrk="0" hangingPunct="1">
      <a:defRPr sz="1200" kern="1200">
        <a:solidFill>
          <a:schemeClr val="tx1"/>
        </a:solidFill>
        <a:latin typeface="+mn-lt"/>
        <a:ea typeface="+mn-ea"/>
        <a:cs typeface="+mn-cs"/>
      </a:defRPr>
    </a:lvl3pPr>
    <a:lvl4pPr marL="1369630" algn="l" defTabSz="456524" rtl="0" eaLnBrk="1" latinLnBrk="0" hangingPunct="1">
      <a:defRPr sz="1200" kern="1200">
        <a:solidFill>
          <a:schemeClr val="tx1"/>
        </a:solidFill>
        <a:latin typeface="+mn-lt"/>
        <a:ea typeface="+mn-ea"/>
        <a:cs typeface="+mn-cs"/>
      </a:defRPr>
    </a:lvl4pPr>
    <a:lvl5pPr marL="1826183" algn="l" defTabSz="456524" rtl="0" eaLnBrk="1" latinLnBrk="0" hangingPunct="1">
      <a:defRPr sz="1200" kern="1200">
        <a:solidFill>
          <a:schemeClr val="tx1"/>
        </a:solidFill>
        <a:latin typeface="+mn-lt"/>
        <a:ea typeface="+mn-ea"/>
        <a:cs typeface="+mn-cs"/>
      </a:defRPr>
    </a:lvl5pPr>
    <a:lvl6pPr marL="2282706" algn="l" defTabSz="456524" rtl="0" eaLnBrk="1" latinLnBrk="0" hangingPunct="1">
      <a:defRPr sz="1200" kern="1200">
        <a:solidFill>
          <a:schemeClr val="tx1"/>
        </a:solidFill>
        <a:latin typeface="+mn-lt"/>
        <a:ea typeface="+mn-ea"/>
        <a:cs typeface="+mn-cs"/>
      </a:defRPr>
    </a:lvl6pPr>
    <a:lvl7pPr marL="2739230" algn="l" defTabSz="456524" rtl="0" eaLnBrk="1" latinLnBrk="0" hangingPunct="1">
      <a:defRPr sz="1200" kern="1200">
        <a:solidFill>
          <a:schemeClr val="tx1"/>
        </a:solidFill>
        <a:latin typeface="+mn-lt"/>
        <a:ea typeface="+mn-ea"/>
        <a:cs typeface="+mn-cs"/>
      </a:defRPr>
    </a:lvl7pPr>
    <a:lvl8pPr marL="3195782" algn="l" defTabSz="456524" rtl="0" eaLnBrk="1" latinLnBrk="0" hangingPunct="1">
      <a:defRPr sz="1200" kern="1200">
        <a:solidFill>
          <a:schemeClr val="tx1"/>
        </a:solidFill>
        <a:latin typeface="+mn-lt"/>
        <a:ea typeface="+mn-ea"/>
        <a:cs typeface="+mn-cs"/>
      </a:defRPr>
    </a:lvl8pPr>
    <a:lvl9pPr marL="3652325" algn="l" defTabSz="4565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286389-4956-4BF0-9093-7816454A46D7}"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0926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ECA0A-637F-AC4C-AE4F-B7DF928A1B90}" type="slidenum">
              <a:rPr lang="en-US" smtClean="0"/>
              <a:t>4</a:t>
            </a:fld>
            <a:endParaRPr lang="en-US" dirty="0"/>
          </a:p>
        </p:txBody>
      </p:sp>
    </p:spTree>
    <p:extLst>
      <p:ext uri="{BB962C8B-B14F-4D97-AF65-F5344CB8AC3E}">
        <p14:creationId xmlns:p14="http://schemas.microsoft.com/office/powerpoint/2010/main" val="26084272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2.emf"/><Relationship Id="rId5" Type="http://schemas.openxmlformats.org/officeDocument/2006/relationships/oleObject" Target="../embeddings/oleObject14.bin"/><Relationship Id="rId4" Type="http://schemas.openxmlformats.org/officeDocument/2006/relationships/image" Target="../media/image20.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2.emf"/><Relationship Id="rId4" Type="http://schemas.openxmlformats.org/officeDocument/2006/relationships/oleObject" Target="../embeddings/oleObject15.bin"/></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2.emf"/><Relationship Id="rId5" Type="http://schemas.openxmlformats.org/officeDocument/2006/relationships/oleObject" Target="../embeddings/oleObject17.bin"/><Relationship Id="rId4" Type="http://schemas.openxmlformats.org/officeDocument/2006/relationships/image" Target="../media/image20.jpe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8.vml"/><Relationship Id="rId5" Type="http://schemas.openxmlformats.org/officeDocument/2006/relationships/image" Target="../media/image12.emf"/><Relationship Id="rId4" Type="http://schemas.openxmlformats.org/officeDocument/2006/relationships/oleObject" Target="../embeddings/oleObject18.bin"/></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image" Target="../media/image12.emf"/><Relationship Id="rId5" Type="http://schemas.openxmlformats.org/officeDocument/2006/relationships/oleObject" Target="../embeddings/oleObject20.bin"/><Relationship Id="rId4" Type="http://schemas.openxmlformats.org/officeDocument/2006/relationships/image" Target="../media/image20.jpe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21.vml"/><Relationship Id="rId5" Type="http://schemas.openxmlformats.org/officeDocument/2006/relationships/image" Target="../media/image12.emf"/><Relationship Id="rId4" Type="http://schemas.openxmlformats.org/officeDocument/2006/relationships/oleObject" Target="../embeddings/oleObject21.bin"/></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vmlDrawing" Target="../drawings/vmlDrawing23.vml"/><Relationship Id="rId6" Type="http://schemas.openxmlformats.org/officeDocument/2006/relationships/image" Target="../media/image12.emf"/><Relationship Id="rId5" Type="http://schemas.openxmlformats.org/officeDocument/2006/relationships/oleObject" Target="../embeddings/oleObject23.bin"/><Relationship Id="rId4" Type="http://schemas.openxmlformats.org/officeDocument/2006/relationships/image" Target="../media/image2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5.xml"/><Relationship Id="rId1" Type="http://schemas.openxmlformats.org/officeDocument/2006/relationships/vmlDrawing" Target="../drawings/vmlDrawing24.vml"/><Relationship Id="rId5" Type="http://schemas.openxmlformats.org/officeDocument/2006/relationships/image" Target="../media/image12.emf"/><Relationship Id="rId4" Type="http://schemas.openxmlformats.org/officeDocument/2006/relationships/oleObject" Target="../embeddings/oleObject24.bin"/></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26.vml"/><Relationship Id="rId6" Type="http://schemas.openxmlformats.org/officeDocument/2006/relationships/image" Target="../media/image12.emf"/><Relationship Id="rId5" Type="http://schemas.openxmlformats.org/officeDocument/2006/relationships/oleObject" Target="../embeddings/oleObject26.bin"/><Relationship Id="rId4" Type="http://schemas.openxmlformats.org/officeDocument/2006/relationships/image" Target="../media/image20.jpe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8.xml"/><Relationship Id="rId1" Type="http://schemas.openxmlformats.org/officeDocument/2006/relationships/vmlDrawing" Target="../drawings/vmlDrawing27.vml"/><Relationship Id="rId5" Type="http://schemas.openxmlformats.org/officeDocument/2006/relationships/image" Target="../media/image12.emf"/><Relationship Id="rId4" Type="http://schemas.openxmlformats.org/officeDocument/2006/relationships/oleObject" Target="../embeddings/oleObject27.bin"/></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0.xml"/><Relationship Id="rId1" Type="http://schemas.openxmlformats.org/officeDocument/2006/relationships/vmlDrawing" Target="../drawings/vmlDrawing29.vml"/><Relationship Id="rId6" Type="http://schemas.openxmlformats.org/officeDocument/2006/relationships/image" Target="../media/image12.emf"/><Relationship Id="rId5" Type="http://schemas.openxmlformats.org/officeDocument/2006/relationships/oleObject" Target="../embeddings/oleObject29.bin"/><Relationship Id="rId4" Type="http://schemas.openxmlformats.org/officeDocument/2006/relationships/image" Target="../media/image20.jpeg"/></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1.xml"/><Relationship Id="rId1" Type="http://schemas.openxmlformats.org/officeDocument/2006/relationships/vmlDrawing" Target="../drawings/vmlDrawing30.vml"/><Relationship Id="rId5" Type="http://schemas.openxmlformats.org/officeDocument/2006/relationships/image" Target="../media/image12.emf"/><Relationship Id="rId4" Type="http://schemas.openxmlformats.org/officeDocument/2006/relationships/oleObject" Target="../embeddings/oleObject30.bin"/></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11.xml"/><Relationship Id="rId7" Type="http://schemas.openxmlformats.org/officeDocument/2006/relationships/image" Target="../media/image24.png"/><Relationship Id="rId2" Type="http://schemas.openxmlformats.org/officeDocument/2006/relationships/tags" Target="../tags/tag33.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image" Target="../media/image23.tif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4.xml"/><Relationship Id="rId1" Type="http://schemas.openxmlformats.org/officeDocument/2006/relationships/vmlDrawing" Target="../drawings/vmlDrawing33.vml"/><Relationship Id="rId6" Type="http://schemas.openxmlformats.org/officeDocument/2006/relationships/image" Target="../media/image24.png"/><Relationship Id="rId5" Type="http://schemas.openxmlformats.org/officeDocument/2006/relationships/image" Target="../media/image12.emf"/><Relationship Id="rId4" Type="http://schemas.openxmlformats.org/officeDocument/2006/relationships/oleObject" Target="../embeddings/oleObject33.bin"/></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image" Target="../media/image2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2.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24.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image" Target="../media/image23.tif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image" Target="../media/image20.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9.bin"/></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2.emf"/><Relationship Id="rId5" Type="http://schemas.openxmlformats.org/officeDocument/2006/relationships/oleObject" Target="../embeddings/oleObject11.bin"/><Relationship Id="rId4" Type="http://schemas.openxmlformats.org/officeDocument/2006/relationships/image" Target="../media/image20.jpe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2.emf"/><Relationship Id="rId4" Type="http://schemas.openxmlformats.org/officeDocument/2006/relationships/oleObject" Target="../embeddings/oleObject12.bin"/></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ck title - Large light face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4" name="Picture 3"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10629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 Dark BG">
    <p:bg>
      <p:bgPr>
        <a:solidFill>
          <a:schemeClr val="tx2"/>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7600" y="1133857"/>
            <a:ext cx="7772400" cy="2615048"/>
          </a:xfrm>
          <a:prstGeom prst="rect">
            <a:avLst/>
          </a:prstGeom>
        </p:spPr>
        <p:txBody>
          <a:bodyPr lIns="91318" tIns="45660" rIns="91318" bIns="45660" anchor="ctr" anchorCtr="1"/>
          <a:lstStyle>
            <a:lvl1pPr>
              <a:defRPr sz="6000" b="0" i="0">
                <a:solidFill>
                  <a:srgbClr val="FCFBF5"/>
                </a:solidFill>
                <a:latin typeface="EtihadAltis-Thin"/>
                <a:cs typeface="EtihadAltis-Thin"/>
              </a:defRPr>
            </a:lvl1pPr>
          </a:lstStyle>
          <a:p>
            <a:r>
              <a:rPr lang="en-GB" dirty="0" smtClean="0"/>
              <a:t>Click to edit master</a:t>
            </a:r>
            <a:endParaRPr lang="en-US" dirty="0"/>
          </a:p>
        </p:txBody>
      </p:sp>
      <p:sp>
        <p:nvSpPr>
          <p:cNvPr id="11"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58904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152139895"/>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42623646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4034317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79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738201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1843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38661912"/>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35829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72496414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89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6681822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447689290"/>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0922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5" name="Picture 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7669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89869610"/>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16935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70439815"/>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5010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601447556"/>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27952"/>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6403394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3281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367019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13035480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Teal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bg1"/>
                </a:solidFill>
                <a:latin typeface="EtihadAltis-Thin"/>
                <a:cs typeface="EtihadAltis-Thin"/>
              </a:defRPr>
            </a:lvl1pPr>
          </a:lstStyle>
          <a:p>
            <a:r>
              <a:rPr lang="en-GB" dirty="0" smtClean="0"/>
              <a:t>Click to edit master</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5197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32249035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10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6033463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8608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2944529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21955"/>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1912905220"/>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20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51544993"/>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99791938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207953"/>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985583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callout - Teal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sp>
        <p:nvSpPr>
          <p:cNvPr id="11"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FFFFFF"/>
                </a:solidFill>
                <a:latin typeface="EtihadAltis-Light"/>
                <a:cs typeface="EtihadAltis-Light"/>
              </a:defRPr>
            </a:lvl1pPr>
          </a:lstStyle>
          <a:p>
            <a:r>
              <a:rPr lang="en-GB" dirty="0" smtClean="0"/>
              <a:t>Click to edit master</a:t>
            </a:r>
            <a:endParaRPr lang="en-US" dirty="0"/>
          </a:p>
        </p:txBody>
      </p:sp>
      <p:pic>
        <p:nvPicPr>
          <p:cNvPr id="7" name="Picture 6"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171802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9770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6424669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44759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255001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122765"/>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45796294"/>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00609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2957306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3481665055"/>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234694499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Teal BG">
    <p:bg>
      <p:bgPr>
        <a:solidFill>
          <a:schemeClr val="accent6"/>
        </a:solid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bg1"/>
                </a:solidFill>
                <a:latin typeface="EtihadAltis-Thin"/>
                <a:cs typeface="EtihadAltis-Thin"/>
              </a:defRPr>
            </a:lvl1pPr>
          </a:lstStyle>
          <a:p>
            <a:r>
              <a:rPr lang="en-GB" dirty="0" smtClean="0"/>
              <a:t>Click to edit master</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262632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982316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410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170428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37899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6848358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505304"/>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45859852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512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86428687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65624647"/>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447626"/>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6737964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60527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e Title Only">
    <p:bg>
      <p:bgPr>
        <a:solidFill>
          <a:schemeClr val="tx1"/>
        </a:solidFill>
        <a:effectLst/>
      </p:bgPr>
    </p:bg>
    <p:spTree>
      <p:nvGrpSpPr>
        <p:cNvPr id="1" name=""/>
        <p:cNvGrpSpPr/>
        <p:nvPr/>
      </p:nvGrpSpPr>
      <p:grpSpPr>
        <a:xfrm>
          <a:off x="0" y="0"/>
          <a:ext cx="0" cy="0"/>
          <a:chOff x="0" y="0"/>
          <a:chExt cx="0" cy="0"/>
        </a:xfrm>
      </p:grpSpPr>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7" name="Text Placeholder 9"/>
          <p:cNvSpPr>
            <a:spLocks noGrp="1"/>
          </p:cNvSpPr>
          <p:nvPr>
            <p:ph type="body" sz="quarter" idx="11" hasCustomPrompt="1"/>
          </p:nvPr>
        </p:nvSpPr>
        <p:spPr>
          <a:xfrm>
            <a:off x="685800" y="685801"/>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Page title only</a:t>
            </a:r>
          </a:p>
        </p:txBody>
      </p:sp>
      <p:sp>
        <p:nvSpPr>
          <p:cNvPr id="1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0064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5725777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466906"/>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693000796"/>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5009194"/>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55035208"/>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58802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65199492"/>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414062489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627665063"/>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259360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63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943892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Heavy 1 - Lef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1201748"/>
            <a:ext cx="7772400" cy="427760"/>
          </a:xfrm>
          <a:prstGeom prst="rect">
            <a:avLst/>
          </a:prstGeom>
        </p:spPr>
        <p:txBody>
          <a:bodyPr vert="horz" lIns="91318" tIns="45660" rIns="91318" bIns="45660" anchor="t"/>
          <a:lstStyle>
            <a:lvl1pPr marL="0" indent="0" algn="l">
              <a:spcBef>
                <a:spcPts val="0"/>
              </a:spcBef>
              <a:buNone/>
              <a:defRPr sz="1800" b="0" i="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Text heavy slide 1. Etihad </a:t>
            </a:r>
            <a:r>
              <a:rPr lang="en-GB" dirty="0" err="1" smtClean="0"/>
              <a:t>Altis</a:t>
            </a:r>
            <a:r>
              <a:rPr lang="en-GB" dirty="0" smtClean="0"/>
              <a:t> Book 18pt heading.</a:t>
            </a:r>
          </a:p>
        </p:txBody>
      </p:sp>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sp>
        <p:nvSpPr>
          <p:cNvPr id="9" name="Text Placeholder 2"/>
          <p:cNvSpPr>
            <a:spLocks noGrp="1"/>
          </p:cNvSpPr>
          <p:nvPr>
            <p:ph type="body" sz="quarter" idx="12" hasCustomPrompt="1"/>
          </p:nvPr>
        </p:nvSpPr>
        <p:spPr>
          <a:xfrm>
            <a:off x="685801" y="1631952"/>
            <a:ext cx="6178550" cy="2305049"/>
          </a:xfrm>
          <a:prstGeom prst="rect">
            <a:avLst/>
          </a:prstGeom>
        </p:spPr>
        <p:txBody>
          <a:bodyPr vert="horz" lIns="91318" tIns="45660" rIns="91318" bIns="45660"/>
          <a:lstStyle>
            <a:lvl1pPr marL="0" indent="0" algn="l">
              <a:lnSpc>
                <a:spcPct val="120000"/>
              </a:lnSpc>
              <a:spcAft>
                <a:spcPts val="800"/>
              </a:spcAft>
              <a:buFont typeface="Arial"/>
              <a:buNone/>
              <a:defRPr sz="12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Approx. 700 characters over 2 paragraphs, left-justified on page. </a:t>
            </a:r>
            <a:r>
              <a:rPr lang="en-GB" dirty="0" err="1" smtClean="0"/>
              <a:t>Consectetur</a:t>
            </a:r>
            <a:r>
              <a:rPr lang="en-GB" dirty="0" smtClean="0"/>
              <a:t> </a:t>
            </a:r>
            <a:r>
              <a:rPr lang="en-GB" dirty="0" err="1" smtClean="0"/>
              <a:t>donec</a:t>
            </a:r>
            <a:r>
              <a:rPr lang="en-GB" dirty="0" smtClean="0"/>
              <a:t> </a:t>
            </a:r>
            <a:r>
              <a:rPr lang="en-GB" dirty="0" err="1" smtClean="0"/>
              <a:t>varius</a:t>
            </a:r>
            <a:r>
              <a:rPr lang="en-GB" dirty="0" smtClean="0"/>
              <a:t> ante </a:t>
            </a:r>
            <a:r>
              <a:rPr lang="en-GB" dirty="0" err="1" smtClean="0"/>
              <a:t>eget</a:t>
            </a:r>
            <a:r>
              <a:rPr lang="en-GB" dirty="0" smtClean="0"/>
              <a:t> </a:t>
            </a:r>
            <a:r>
              <a:rPr lang="en-GB" dirty="0" err="1" smtClean="0"/>
              <a:t>arcu</a:t>
            </a:r>
            <a:r>
              <a:rPr lang="en-GB" dirty="0" smtClean="0"/>
              <a:t> </a:t>
            </a:r>
            <a:r>
              <a:rPr lang="en-GB" dirty="0" err="1" smtClean="0"/>
              <a:t>posuere</a:t>
            </a:r>
            <a:r>
              <a:rPr lang="en-GB" dirty="0" smtClean="0"/>
              <a:t>, a </a:t>
            </a:r>
            <a:r>
              <a:rPr lang="en-GB" dirty="0" err="1" smtClean="0"/>
              <a:t>facilisis</a:t>
            </a:r>
            <a:r>
              <a:rPr lang="en-GB" dirty="0" smtClean="0"/>
              <a:t> </a:t>
            </a:r>
            <a:r>
              <a:rPr lang="en-GB" dirty="0" err="1" smtClean="0"/>
              <a:t>libero</a:t>
            </a:r>
            <a:r>
              <a:rPr lang="en-GB" dirty="0" smtClean="0"/>
              <a:t> </a:t>
            </a:r>
            <a:r>
              <a:rPr lang="en-GB" dirty="0" err="1" smtClean="0"/>
              <a:t>aliquet</a:t>
            </a:r>
            <a:r>
              <a:rPr lang="en-GB" dirty="0" smtClean="0"/>
              <a:t>. </a:t>
            </a:r>
            <a:r>
              <a:rPr lang="en-GB" dirty="0" err="1" smtClean="0"/>
              <a:t>Aliquam</a:t>
            </a:r>
            <a:r>
              <a:rPr lang="en-GB" dirty="0" smtClean="0"/>
              <a:t> </a:t>
            </a:r>
            <a:r>
              <a:rPr lang="en-GB" dirty="0" err="1" smtClean="0"/>
              <a:t>varius</a:t>
            </a:r>
            <a:r>
              <a:rPr lang="en-GB" dirty="0" smtClean="0"/>
              <a:t> </a:t>
            </a:r>
            <a:r>
              <a:rPr lang="en-GB" dirty="0" err="1" smtClean="0"/>
              <a:t>congue</a:t>
            </a:r>
            <a:r>
              <a:rPr lang="en-GB" dirty="0" smtClean="0"/>
              <a:t> magna vitae </a:t>
            </a:r>
            <a:r>
              <a:rPr lang="en-GB" dirty="0" err="1" smtClean="0"/>
              <a:t>dapibus</a:t>
            </a:r>
            <a:r>
              <a:rPr lang="en-GB" dirty="0" smtClean="0"/>
              <a:t>. </a:t>
            </a:r>
            <a:r>
              <a:rPr lang="en-GB" dirty="0" err="1" smtClean="0"/>
              <a:t>Aliquam</a:t>
            </a:r>
            <a:r>
              <a:rPr lang="en-GB" dirty="0" smtClean="0"/>
              <a:t> </a:t>
            </a:r>
            <a:r>
              <a:rPr lang="en-GB" dirty="0" err="1" smtClean="0"/>
              <a:t>tincidunt</a:t>
            </a:r>
            <a:r>
              <a:rPr lang="en-GB" dirty="0" smtClean="0"/>
              <a:t> </a:t>
            </a:r>
            <a:r>
              <a:rPr lang="en-GB" dirty="0" err="1" smtClean="0"/>
              <a:t>consequat</a:t>
            </a:r>
            <a:r>
              <a:rPr lang="en-GB" dirty="0" smtClean="0"/>
              <a:t> </a:t>
            </a:r>
            <a:r>
              <a:rPr lang="en-GB" dirty="0" err="1" smtClean="0"/>
              <a:t>orci</a:t>
            </a:r>
            <a:r>
              <a:rPr lang="en-GB" dirty="0" smtClean="0"/>
              <a:t>, </a:t>
            </a:r>
            <a:r>
              <a:rPr lang="en-GB" dirty="0" err="1" smtClean="0"/>
              <a:t>sed</a:t>
            </a:r>
            <a:r>
              <a:rPr lang="en-GB" dirty="0" smtClean="0"/>
              <a:t> </a:t>
            </a:r>
            <a:r>
              <a:rPr lang="en-GB" dirty="0" err="1" smtClean="0"/>
              <a:t>euismod</a:t>
            </a:r>
            <a:r>
              <a:rPr lang="en-GB" dirty="0" smtClean="0"/>
              <a:t> </a:t>
            </a:r>
            <a:r>
              <a:rPr lang="en-GB" dirty="0" err="1" smtClean="0"/>
              <a:t>neque</a:t>
            </a:r>
            <a:r>
              <a:rPr lang="en-GB" dirty="0" smtClean="0"/>
              <a:t> </a:t>
            </a:r>
            <a:r>
              <a:rPr lang="en-GB" dirty="0" err="1" smtClean="0"/>
              <a:t>tincidunt</a:t>
            </a:r>
            <a:r>
              <a:rPr lang="en-GB" dirty="0" smtClean="0"/>
              <a:t> et. </a:t>
            </a:r>
            <a:r>
              <a:rPr lang="en-GB" dirty="0" err="1" smtClean="0"/>
              <a:t>Phasellus</a:t>
            </a:r>
            <a:r>
              <a:rPr lang="en-GB" dirty="0" smtClean="0"/>
              <a:t> </a:t>
            </a:r>
            <a:r>
              <a:rPr lang="en-GB" dirty="0" err="1" smtClean="0"/>
              <a:t>iaculis</a:t>
            </a:r>
            <a:r>
              <a:rPr lang="en-GB" dirty="0" smtClean="0"/>
              <a:t> id dui </a:t>
            </a:r>
            <a:r>
              <a:rPr lang="en-GB" dirty="0" err="1" smtClean="0"/>
              <a:t>ornare</a:t>
            </a:r>
            <a:r>
              <a:rPr lang="en-GB" dirty="0" smtClean="0"/>
              <a:t> </a:t>
            </a:r>
            <a:r>
              <a:rPr lang="en-GB" dirty="0" err="1" smtClean="0"/>
              <a:t>volutpat</a:t>
            </a:r>
            <a:r>
              <a:rPr lang="en-GB" dirty="0" smtClean="0"/>
              <a:t>. </a:t>
            </a:r>
            <a:r>
              <a:rPr lang="en-GB" dirty="0" err="1" smtClean="0"/>
              <a:t>Quisque</a:t>
            </a:r>
            <a:r>
              <a:rPr lang="en-GB" dirty="0" smtClean="0"/>
              <a:t> </a:t>
            </a:r>
            <a:r>
              <a:rPr lang="en-GB" dirty="0" err="1" smtClean="0"/>
              <a:t>fermentum</a:t>
            </a:r>
            <a:r>
              <a:rPr lang="en-GB" dirty="0" smtClean="0"/>
              <a:t> ac </a:t>
            </a:r>
            <a:r>
              <a:rPr lang="en-GB" dirty="0" err="1" smtClean="0"/>
              <a:t>sem</a:t>
            </a:r>
            <a:r>
              <a:rPr lang="en-GB" dirty="0" smtClean="0"/>
              <a:t> </a:t>
            </a:r>
            <a:r>
              <a:rPr lang="en-GB" dirty="0" err="1" smtClean="0"/>
              <a:t>sed</a:t>
            </a:r>
            <a:r>
              <a:rPr lang="en-GB" dirty="0" smtClean="0"/>
              <a:t> </a:t>
            </a:r>
            <a:r>
              <a:rPr lang="en-GB" dirty="0" err="1" smtClean="0"/>
              <a:t>luctus</a:t>
            </a:r>
            <a:r>
              <a:rPr lang="en-GB" dirty="0" smtClean="0"/>
              <a:t>. </a:t>
            </a:r>
            <a:r>
              <a:rPr lang="en-GB" dirty="0" err="1" smtClean="0"/>
              <a:t>Phasellus</a:t>
            </a:r>
            <a:r>
              <a:rPr lang="en-GB" dirty="0" smtClean="0"/>
              <a:t> </a:t>
            </a:r>
            <a:r>
              <a:rPr lang="en-GB" dirty="0" err="1" smtClean="0"/>
              <a:t>interdum</a:t>
            </a:r>
            <a:r>
              <a:rPr lang="en-GB" dirty="0" smtClean="0"/>
              <a:t> </a:t>
            </a:r>
            <a:r>
              <a:rPr lang="en-GB" dirty="0" err="1" smtClean="0"/>
              <a:t>ipsum</a:t>
            </a:r>
            <a:r>
              <a:rPr lang="en-GB" dirty="0" smtClean="0"/>
              <a:t> </a:t>
            </a:r>
            <a:r>
              <a:rPr lang="en-GB" dirty="0" err="1" smtClean="0"/>
              <a:t>mauris</a:t>
            </a:r>
            <a:r>
              <a:rPr lang="en-GB" dirty="0" smtClean="0"/>
              <a:t>, a </a:t>
            </a:r>
            <a:r>
              <a:rPr lang="en-GB" dirty="0" err="1" smtClean="0"/>
              <a:t>adipiscing</a:t>
            </a:r>
            <a:r>
              <a:rPr lang="en-GB" dirty="0" smtClean="0"/>
              <a:t> </a:t>
            </a:r>
            <a:r>
              <a:rPr lang="en-GB" dirty="0" err="1" smtClean="0"/>
              <a:t>lectus</a:t>
            </a:r>
            <a:r>
              <a:rPr lang="en-GB" dirty="0" smtClean="0"/>
              <a:t> </a:t>
            </a:r>
            <a:r>
              <a:rPr lang="en-GB" dirty="0" err="1" smtClean="0"/>
              <a:t>condimentum</a:t>
            </a:r>
            <a:r>
              <a:rPr lang="en-GB" dirty="0" smtClean="0"/>
              <a:t> </a:t>
            </a:r>
            <a:r>
              <a:rPr lang="en-GB" dirty="0" err="1" smtClean="0"/>
              <a:t>auctor</a:t>
            </a:r>
            <a:r>
              <a:rPr lang="en-GB" dirty="0" smtClean="0"/>
              <a:t>. In </a:t>
            </a:r>
            <a:r>
              <a:rPr lang="en-GB" dirty="0" err="1" smtClean="0"/>
              <a:t>varius</a:t>
            </a:r>
            <a:r>
              <a:rPr lang="en-GB" dirty="0" smtClean="0"/>
              <a:t> </a:t>
            </a:r>
            <a:r>
              <a:rPr lang="en-GB" dirty="0" err="1" smtClean="0"/>
              <a:t>nibh</a:t>
            </a:r>
            <a:r>
              <a:rPr lang="en-GB" dirty="0" smtClean="0"/>
              <a:t> </a:t>
            </a:r>
            <a:r>
              <a:rPr lang="en-GB" dirty="0" err="1" smtClean="0"/>
              <a:t>rutrum</a:t>
            </a:r>
            <a:r>
              <a:rPr lang="en-GB" dirty="0" smtClean="0"/>
              <a:t> </a:t>
            </a:r>
            <a:br>
              <a:rPr lang="en-GB" dirty="0" smtClean="0"/>
            </a:br>
            <a:r>
              <a:rPr lang="en-GB" dirty="0" err="1" smtClean="0"/>
              <a:t>imperdiet</a:t>
            </a:r>
            <a:r>
              <a:rPr lang="en-GB" dirty="0" smtClean="0"/>
              <a:t> </a:t>
            </a:r>
            <a:r>
              <a:rPr lang="en-GB" dirty="0" err="1" smtClean="0"/>
              <a:t>hendrerit</a:t>
            </a:r>
            <a:r>
              <a:rPr lang="en-GB" dirty="0" smtClean="0"/>
              <a:t>. </a:t>
            </a:r>
          </a:p>
          <a:p>
            <a:pPr lvl="0"/>
            <a:r>
              <a:rPr lang="en-GB" dirty="0" err="1" smtClean="0"/>
              <a:t>Nunc</a:t>
            </a:r>
            <a:r>
              <a:rPr lang="en-GB" dirty="0" smtClean="0"/>
              <a:t> </a:t>
            </a:r>
            <a:r>
              <a:rPr lang="en-GB" dirty="0" err="1" smtClean="0"/>
              <a:t>pharetra</a:t>
            </a:r>
            <a:r>
              <a:rPr lang="en-GB" dirty="0" smtClean="0"/>
              <a:t> </a:t>
            </a:r>
            <a:r>
              <a:rPr lang="en-GB" dirty="0" err="1" smtClean="0"/>
              <a:t>massa</a:t>
            </a:r>
            <a:r>
              <a:rPr lang="en-GB" dirty="0" smtClean="0"/>
              <a:t> sit </a:t>
            </a:r>
            <a:r>
              <a:rPr lang="en-GB" dirty="0" err="1" smtClean="0"/>
              <a:t>amet</a:t>
            </a:r>
            <a:r>
              <a:rPr lang="en-GB" dirty="0" smtClean="0"/>
              <a:t> </a:t>
            </a:r>
            <a:r>
              <a:rPr lang="en-GB" dirty="0" err="1" smtClean="0"/>
              <a:t>nunc</a:t>
            </a:r>
            <a:r>
              <a:rPr lang="en-GB" dirty="0" smtClean="0"/>
              <a:t> </a:t>
            </a:r>
            <a:r>
              <a:rPr lang="en-GB" dirty="0" err="1" smtClean="0"/>
              <a:t>sodales</a:t>
            </a:r>
            <a:r>
              <a:rPr lang="en-GB" dirty="0" smtClean="0"/>
              <a:t>, </a:t>
            </a:r>
            <a:r>
              <a:rPr lang="en-GB" dirty="0" err="1" smtClean="0"/>
              <a:t>pretium</a:t>
            </a:r>
            <a:r>
              <a:rPr lang="en-GB" dirty="0" smtClean="0"/>
              <a:t> </a:t>
            </a:r>
            <a:r>
              <a:rPr lang="en-GB" dirty="0" err="1" smtClean="0"/>
              <a:t>elementum</a:t>
            </a:r>
            <a:r>
              <a:rPr lang="en-GB" dirty="0" smtClean="0"/>
              <a:t> </a:t>
            </a:r>
            <a:r>
              <a:rPr lang="en-GB" dirty="0" err="1" smtClean="0"/>
              <a:t>diam</a:t>
            </a:r>
            <a:r>
              <a:rPr lang="en-GB" dirty="0" smtClean="0"/>
              <a:t> </a:t>
            </a:r>
            <a:r>
              <a:rPr lang="en-GB" dirty="0" err="1" smtClean="0"/>
              <a:t>elementum</a:t>
            </a:r>
            <a:r>
              <a:rPr lang="en-GB" dirty="0" smtClean="0"/>
              <a:t>. </a:t>
            </a:r>
            <a:r>
              <a:rPr lang="en-GB" dirty="0" err="1" smtClean="0"/>
              <a:t>Nulla</a:t>
            </a:r>
            <a:r>
              <a:rPr lang="en-GB" dirty="0" smtClean="0"/>
              <a:t> </a:t>
            </a:r>
            <a:r>
              <a:rPr lang="en-GB" dirty="0" err="1" smtClean="0"/>
              <a:t>laoreet</a:t>
            </a:r>
            <a:r>
              <a:rPr lang="en-GB" dirty="0" smtClean="0"/>
              <a:t> </a:t>
            </a:r>
            <a:r>
              <a:rPr lang="en-GB" dirty="0" err="1" smtClean="0"/>
              <a:t>vel</a:t>
            </a:r>
            <a:r>
              <a:rPr lang="en-GB" dirty="0" smtClean="0"/>
              <a:t> ligula a </a:t>
            </a:r>
            <a:r>
              <a:rPr lang="en-GB" dirty="0" err="1" smtClean="0"/>
              <a:t>mattis</a:t>
            </a:r>
            <a:r>
              <a:rPr lang="en-GB" dirty="0" smtClean="0"/>
              <a:t>. </a:t>
            </a:r>
            <a:r>
              <a:rPr lang="en-GB" dirty="0" err="1" smtClean="0"/>
              <a:t>Nunc</a:t>
            </a:r>
            <a:r>
              <a:rPr lang="en-GB" dirty="0" smtClean="0"/>
              <a:t> </a:t>
            </a:r>
            <a:r>
              <a:rPr lang="en-GB" dirty="0" err="1" smtClean="0"/>
              <a:t>vel</a:t>
            </a:r>
            <a:r>
              <a:rPr lang="en-GB" dirty="0" smtClean="0"/>
              <a:t> </a:t>
            </a:r>
            <a:r>
              <a:rPr lang="en-GB" dirty="0" err="1" smtClean="0"/>
              <a:t>urna</a:t>
            </a:r>
            <a:r>
              <a:rPr lang="en-GB" dirty="0" smtClean="0"/>
              <a:t> </a:t>
            </a:r>
            <a:r>
              <a:rPr lang="en-GB" dirty="0" err="1" smtClean="0"/>
              <a:t>tincidunt</a:t>
            </a:r>
            <a:r>
              <a:rPr lang="en-GB" dirty="0" smtClean="0"/>
              <a:t>, </a:t>
            </a:r>
            <a:r>
              <a:rPr lang="en-GB" dirty="0" err="1" smtClean="0"/>
              <a:t>porttitor</a:t>
            </a:r>
            <a:r>
              <a:rPr lang="en-GB" dirty="0" smtClean="0"/>
              <a:t> ligula </a:t>
            </a:r>
            <a:r>
              <a:rPr lang="en-GB" dirty="0" err="1" smtClean="0"/>
              <a:t>eu</a:t>
            </a:r>
            <a:r>
              <a:rPr lang="en-GB" dirty="0" smtClean="0"/>
              <a:t>, </a:t>
            </a:r>
            <a:r>
              <a:rPr lang="en-GB" dirty="0" err="1" smtClean="0"/>
              <a:t>ullamcorper</a:t>
            </a:r>
            <a:r>
              <a:rPr lang="en-GB" dirty="0" smtClean="0"/>
              <a:t> </a:t>
            </a:r>
            <a:r>
              <a:rPr lang="en-GB" dirty="0" err="1" smtClean="0"/>
              <a:t>orci</a:t>
            </a:r>
            <a:r>
              <a:rPr lang="en-GB" dirty="0" smtClean="0"/>
              <a:t>. </a:t>
            </a:r>
            <a:r>
              <a:rPr lang="en-GB" dirty="0" err="1" smtClean="0"/>
              <a:t>Nunc</a:t>
            </a:r>
            <a:r>
              <a:rPr lang="en-GB" dirty="0" smtClean="0"/>
              <a:t> </a:t>
            </a:r>
            <a:r>
              <a:rPr lang="en-GB" dirty="0" err="1" smtClean="0"/>
              <a:t>mauris</a:t>
            </a:r>
            <a:r>
              <a:rPr lang="en-GB" dirty="0" smtClean="0"/>
              <a:t> dui, </a:t>
            </a:r>
            <a:r>
              <a:rPr lang="en-GB" dirty="0" err="1" smtClean="0"/>
              <a:t>imperdiet</a:t>
            </a:r>
            <a:r>
              <a:rPr lang="en-GB" dirty="0" smtClean="0"/>
              <a:t> non </a:t>
            </a:r>
            <a:r>
              <a:rPr lang="en-GB" dirty="0" err="1" smtClean="0"/>
              <a:t>suscipit</a:t>
            </a:r>
            <a:r>
              <a:rPr lang="en-GB" dirty="0" smtClean="0"/>
              <a:t> </a:t>
            </a:r>
            <a:r>
              <a:rPr lang="en-GB" dirty="0" err="1" smtClean="0"/>
              <a:t>sed</a:t>
            </a:r>
            <a:r>
              <a:rPr lang="en-GB" dirty="0" smtClean="0"/>
              <a:t>, </a:t>
            </a:r>
            <a:r>
              <a:rPr lang="en-GB" dirty="0" err="1" smtClean="0"/>
              <a:t>faucibus</a:t>
            </a:r>
            <a:r>
              <a:rPr lang="en-GB" dirty="0" smtClean="0"/>
              <a:t> </a:t>
            </a:r>
            <a:r>
              <a:rPr lang="en-GB" dirty="0" err="1" smtClean="0"/>
              <a:t>eu</a:t>
            </a:r>
            <a:r>
              <a:rPr lang="en-GB" dirty="0" smtClean="0"/>
              <a:t> mi </a:t>
            </a:r>
            <a:r>
              <a:rPr lang="en-GB" dirty="0" err="1" smtClean="0"/>
              <a:t>condimentum</a:t>
            </a:r>
            <a:r>
              <a:rPr lang="en-GB" dirty="0" smtClean="0"/>
              <a:t> </a:t>
            </a:r>
            <a:r>
              <a:rPr lang="en-GB" dirty="0" err="1" smtClean="0"/>
              <a:t>auctor</a:t>
            </a:r>
            <a:r>
              <a:rPr lang="en-GB" dirty="0" smtClean="0"/>
              <a:t>. </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98807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955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53494229"/>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67214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218231505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733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776989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853762863"/>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98075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2266708"/>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2293"/>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59732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Heavy 2 - Centred short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1817263"/>
            <a:ext cx="7772400" cy="427760"/>
          </a:xfrm>
          <a:prstGeom prst="rect">
            <a:avLst/>
          </a:prstGeom>
        </p:spPr>
        <p:txBody>
          <a:bodyPr vert="horz" lIns="91318" tIns="45660" rIns="91318" bIns="45660" anchor="t"/>
          <a:lstStyle>
            <a:lvl1pPr marL="0" indent="0" algn="l">
              <a:spcBef>
                <a:spcPts val="0"/>
              </a:spcBef>
              <a:buNone/>
              <a:defRPr sz="2400" b="0" i="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Short text. Etihad </a:t>
            </a:r>
            <a:r>
              <a:rPr lang="en-GB" dirty="0" err="1" smtClean="0"/>
              <a:t>Altis</a:t>
            </a:r>
            <a:r>
              <a:rPr lang="en-GB" dirty="0" smtClean="0"/>
              <a:t> Book 24pt heading</a:t>
            </a:r>
          </a:p>
        </p:txBody>
      </p:sp>
      <p:pic>
        <p:nvPicPr>
          <p:cNvPr id="11" name="Picture 1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3" name="Text Placeholder 2"/>
          <p:cNvSpPr>
            <a:spLocks noGrp="1"/>
          </p:cNvSpPr>
          <p:nvPr>
            <p:ph type="body" sz="quarter" idx="12" hasCustomPrompt="1"/>
          </p:nvPr>
        </p:nvSpPr>
        <p:spPr>
          <a:xfrm>
            <a:off x="685801" y="2260601"/>
            <a:ext cx="7131050" cy="1441450"/>
          </a:xfrm>
          <a:prstGeom prst="rect">
            <a:avLst/>
          </a:prstGeom>
        </p:spPr>
        <p:txBody>
          <a:bodyPr vert="horz" lIns="91318" tIns="45660" rIns="91318" bIns="45660"/>
          <a:lstStyle>
            <a:lvl1pPr marL="0" indent="0" algn="l">
              <a:lnSpc>
                <a:spcPct val="120000"/>
              </a:lnSpc>
              <a:spcAft>
                <a:spcPts val="800"/>
              </a:spcAft>
              <a:buFont typeface="Arial"/>
              <a:buNone/>
              <a:defRPr sz="1600" b="0" i="0" baseline="0">
                <a:solidFill>
                  <a:srgbClr val="787D77"/>
                </a:solidFill>
                <a:latin typeface="EtihadAltis-Light"/>
                <a:cs typeface="EtihadAltis-Light"/>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Under 250 characters </a:t>
            </a:r>
            <a:r>
              <a:rPr lang="en-GB" dirty="0" err="1" smtClean="0"/>
              <a:t>centered</a:t>
            </a:r>
            <a:r>
              <a:rPr lang="en-GB" dirty="0" smtClean="0"/>
              <a:t> on page. Etihad </a:t>
            </a:r>
            <a:r>
              <a:rPr lang="en-GB" dirty="0" err="1" smtClean="0"/>
              <a:t>Altis</a:t>
            </a:r>
            <a:r>
              <a:rPr lang="en-GB" dirty="0" smtClean="0"/>
              <a:t> Light 16pt, 1.2 line spacing in Etihad </a:t>
            </a:r>
            <a:r>
              <a:rPr lang="en-GB" dirty="0" err="1" smtClean="0"/>
              <a:t>Gray</a:t>
            </a:r>
            <a:r>
              <a:rPr lang="en-GB" dirty="0" smtClean="0"/>
              <a:t>, left-justified on page. </a:t>
            </a:r>
            <a:r>
              <a:rPr lang="en-GB" dirty="0" err="1" smtClean="0"/>
              <a:t>Consectetur</a:t>
            </a:r>
            <a:r>
              <a:rPr lang="en-GB" dirty="0" smtClean="0"/>
              <a:t> </a:t>
            </a:r>
            <a:r>
              <a:rPr lang="en-GB" dirty="0" err="1" smtClean="0"/>
              <a:t>donec</a:t>
            </a:r>
            <a:r>
              <a:rPr lang="en-GB" dirty="0" smtClean="0"/>
              <a:t> </a:t>
            </a:r>
            <a:r>
              <a:rPr lang="en-GB" dirty="0" err="1" smtClean="0"/>
              <a:t>varius</a:t>
            </a:r>
            <a:r>
              <a:rPr lang="en-GB" dirty="0" smtClean="0"/>
              <a:t> ante </a:t>
            </a:r>
            <a:r>
              <a:rPr lang="en-GB" dirty="0" err="1" smtClean="0"/>
              <a:t>eget</a:t>
            </a:r>
            <a:r>
              <a:rPr lang="en-GB" dirty="0" smtClean="0"/>
              <a:t> </a:t>
            </a:r>
            <a:r>
              <a:rPr lang="en-GB" dirty="0" err="1" smtClean="0"/>
              <a:t>arcu</a:t>
            </a:r>
            <a:r>
              <a:rPr lang="en-GB" dirty="0" smtClean="0"/>
              <a:t> </a:t>
            </a:r>
            <a:r>
              <a:rPr lang="en-GB" dirty="0" err="1" smtClean="0"/>
              <a:t>posuere</a:t>
            </a:r>
            <a:r>
              <a:rPr lang="en-GB" dirty="0" smtClean="0"/>
              <a:t>, a din </a:t>
            </a:r>
            <a:r>
              <a:rPr lang="en-GB" dirty="0" err="1" smtClean="0"/>
              <a:t>facilisis</a:t>
            </a:r>
            <a:r>
              <a:rPr lang="en-GB" dirty="0" smtClean="0"/>
              <a:t> </a:t>
            </a:r>
            <a:r>
              <a:rPr lang="en-GB" dirty="0" err="1" smtClean="0"/>
              <a:t>libero</a:t>
            </a:r>
            <a:r>
              <a:rPr lang="en-GB" dirty="0" smtClean="0"/>
              <a:t> </a:t>
            </a:r>
            <a:r>
              <a:rPr lang="en-GB" dirty="0" err="1" smtClean="0"/>
              <a:t>aliquet</a:t>
            </a:r>
            <a:r>
              <a:rPr lang="en-GB" dirty="0" smtClean="0"/>
              <a:t>. </a:t>
            </a:r>
            <a:r>
              <a:rPr lang="en-GB" dirty="0" err="1" smtClean="0"/>
              <a:t>Aliquam</a:t>
            </a:r>
            <a:r>
              <a:rPr lang="en-GB" dirty="0" smtClean="0"/>
              <a:t> </a:t>
            </a:r>
            <a:r>
              <a:rPr lang="en-GB" dirty="0" err="1" smtClean="0"/>
              <a:t>varius</a:t>
            </a:r>
            <a:r>
              <a:rPr lang="en-GB" dirty="0" smtClean="0"/>
              <a:t> </a:t>
            </a:r>
            <a:r>
              <a:rPr lang="en-GB" dirty="0" err="1" smtClean="0"/>
              <a:t>conque</a:t>
            </a:r>
            <a:r>
              <a:rPr lang="en-GB" dirty="0" smtClean="0"/>
              <a:t> magna </a:t>
            </a:r>
            <a:r>
              <a:rPr lang="en-GB" dirty="0" err="1" smtClean="0"/>
              <a:t>lorem</a:t>
            </a:r>
            <a:r>
              <a:rPr lang="en-GB" dirty="0" smtClean="0"/>
              <a:t> </a:t>
            </a:r>
            <a:r>
              <a:rPr lang="en-GB" dirty="0" err="1" smtClean="0"/>
              <a:t>ipsum</a:t>
            </a:r>
            <a:r>
              <a:rPr lang="en-GB" dirty="0" smtClean="0"/>
              <a:t> vitae </a:t>
            </a:r>
            <a:r>
              <a:rPr lang="en-GB" dirty="0" err="1" smtClean="0"/>
              <a:t>dapibus</a:t>
            </a:r>
            <a:r>
              <a:rPr lang="en-GB" dirty="0" smtClean="0"/>
              <a:t>.</a:t>
            </a:r>
          </a:p>
        </p:txBody>
      </p:sp>
      <p:sp>
        <p:nvSpPr>
          <p:cNvPr id="1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77481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909478"/>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19439635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41129"/>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77533704"/>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09699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108981286"/>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880457242"/>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858919312"/>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684071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347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7483966"/>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6188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ed + 2 Column + Cream BG">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984016"/>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Text heavy content. Two column text. Etihad </a:t>
            </a:r>
            <a:r>
              <a:rPr lang="en-GB" dirty="0" err="1" smtClean="0"/>
              <a:t>Altis</a:t>
            </a:r>
            <a:r>
              <a:rPr lang="en-GB" dirty="0" smtClean="0"/>
              <a:t> Book 18pt heading.</a:t>
            </a:r>
          </a:p>
        </p:txBody>
      </p:sp>
      <p:sp>
        <p:nvSpPr>
          <p:cNvPr id="3" name="Text Placeholder 2"/>
          <p:cNvSpPr>
            <a:spLocks noGrp="1"/>
          </p:cNvSpPr>
          <p:nvPr>
            <p:ph type="body" sz="quarter" idx="11" hasCustomPrompt="1"/>
          </p:nvPr>
        </p:nvSpPr>
        <p:spPr>
          <a:xfrm>
            <a:off x="685805" y="1479558"/>
            <a:ext cx="3762375" cy="2663825"/>
          </a:xfrm>
          <a:prstGeom prst="rect">
            <a:avLst/>
          </a:prstGeom>
        </p:spPr>
        <p:txBody>
          <a:bodyPr vert="horz" lIns="91318" tIns="45660" rIns="91318" bIns="45660"/>
          <a:lstStyle>
            <a:lvl1pPr marL="171213" indent="-171213" algn="l">
              <a:spcAft>
                <a:spcPts val="800"/>
              </a:spcAft>
              <a:buFont typeface="Arial"/>
              <a:buChar char="•"/>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Bulleted content</a:t>
            </a:r>
          </a:p>
          <a:p>
            <a:pPr lvl="0"/>
            <a:r>
              <a:rPr lang="en-GB" dirty="0" smtClean="0"/>
              <a:t>Text is Etihad </a:t>
            </a:r>
            <a:r>
              <a:rPr lang="en-GB" dirty="0" err="1" smtClean="0"/>
              <a:t>Altis</a:t>
            </a:r>
            <a:r>
              <a:rPr lang="en-GB" dirty="0" smtClean="0"/>
              <a:t> Book 11pt in Etihad </a:t>
            </a:r>
            <a:r>
              <a:rPr lang="en-GB" dirty="0" err="1" smtClean="0"/>
              <a:t>Gray</a:t>
            </a:r>
            <a:r>
              <a:rPr lang="en-GB" dirty="0" smtClean="0"/>
              <a:t> </a:t>
            </a:r>
          </a:p>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endParaRPr lang="en-GB" dirty="0" smtClean="0"/>
          </a:p>
        </p:txBody>
      </p:sp>
      <p:sp>
        <p:nvSpPr>
          <p:cNvPr id="11" name="Text Placeholder 2"/>
          <p:cNvSpPr>
            <a:spLocks noGrp="1"/>
          </p:cNvSpPr>
          <p:nvPr>
            <p:ph type="body" sz="quarter" idx="12" hasCustomPrompt="1"/>
          </p:nvPr>
        </p:nvSpPr>
        <p:spPr>
          <a:xfrm>
            <a:off x="4583117" y="1479558"/>
            <a:ext cx="3762375" cy="2663825"/>
          </a:xfrm>
          <a:prstGeom prst="rect">
            <a:avLst/>
          </a:prstGeom>
        </p:spPr>
        <p:txBody>
          <a:bodyPr vert="horz" lIns="91318" tIns="45660" rIns="91318" bIns="45660"/>
          <a:lstStyle>
            <a:lvl1pPr marL="171213" indent="-171213" algn="l">
              <a:spcAft>
                <a:spcPts val="800"/>
              </a:spcAft>
              <a:buFont typeface="Arial"/>
              <a:buChar char="•"/>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r>
              <a:rPr lang="en-GB" dirty="0" smtClean="0"/>
              <a:t>Bulleted content</a:t>
            </a:r>
          </a:p>
          <a:p>
            <a:pPr lvl="0"/>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elit</a:t>
            </a:r>
            <a:r>
              <a:rPr lang="en-GB" dirty="0" smtClean="0"/>
              <a:t>. </a:t>
            </a:r>
            <a:r>
              <a:rPr lang="en-GB" dirty="0" err="1" smtClean="0"/>
              <a:t>Proin</a:t>
            </a:r>
            <a:r>
              <a:rPr lang="en-GB" dirty="0" smtClean="0"/>
              <a:t> id </a:t>
            </a:r>
            <a:r>
              <a:rPr lang="en-GB" dirty="0" err="1" smtClean="0"/>
              <a:t>lobortis</a:t>
            </a:r>
            <a:r>
              <a:rPr lang="en-GB" dirty="0" smtClean="0"/>
              <a:t> dui. </a:t>
            </a:r>
          </a:p>
          <a:p>
            <a:pPr lvl="0"/>
            <a:endParaRPr lang="en-GB" dirty="0" smtClean="0"/>
          </a:p>
        </p:txBody>
      </p:sp>
      <p:pic>
        <p:nvPicPr>
          <p:cNvPr id="13" name="Picture 12"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78279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0567809"/>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294826"/>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393352385"/>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44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9437966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2367258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49224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83358957"/>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722905"/>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798666"/>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41666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n-bulleted + 2 column + cream BG">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85800" y="984016"/>
            <a:ext cx="7772400" cy="427760"/>
          </a:xfrm>
          <a:prstGeom prst="rect">
            <a:avLst/>
          </a:prstGeom>
        </p:spPr>
        <p:txBody>
          <a:bodyPr vert="horz" lIns="91318" tIns="45660" rIns="91318" bIns="45660" anchor="t"/>
          <a:lstStyle>
            <a:lvl1pPr marL="0" indent="0" algn="l">
              <a:spcBef>
                <a:spcPts val="0"/>
              </a:spcBef>
              <a:buNone/>
              <a:defRPr sz="1800" baseline="0">
                <a:solidFill>
                  <a:schemeClr val="tx2"/>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Non-bulleted text over 2 columns</a:t>
            </a:r>
          </a:p>
        </p:txBody>
      </p:sp>
      <p:sp>
        <p:nvSpPr>
          <p:cNvPr id="3" name="Text Placeholder 2"/>
          <p:cNvSpPr>
            <a:spLocks noGrp="1"/>
          </p:cNvSpPr>
          <p:nvPr>
            <p:ph type="body" sz="quarter" idx="11" hasCustomPrompt="1"/>
          </p:nvPr>
        </p:nvSpPr>
        <p:spPr>
          <a:xfrm>
            <a:off x="685805" y="1479558"/>
            <a:ext cx="3762375" cy="2663825"/>
          </a:xfrm>
          <a:prstGeom prst="rect">
            <a:avLst/>
          </a:prstGeom>
        </p:spPr>
        <p:txBody>
          <a:bodyPr vert="horz" lIns="91318" tIns="45660" rIns="91318" bIns="45660"/>
          <a:lstStyle>
            <a:lvl1pPr marL="0" indent="0" algn="l">
              <a:lnSpc>
                <a:spcPct val="120000"/>
              </a:lnSpc>
              <a:spcAft>
                <a:spcPts val="800"/>
              </a:spcAft>
              <a:buFont typeface="Arial"/>
              <a:buNone/>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smtClean="0"/>
              <a:t>Approx. 1260 characters over 2 columns of text, Etihad </a:t>
            </a:r>
            <a:r>
              <a:rPr lang="en-GB" dirty="0" err="1" smtClean="0"/>
              <a:t>Altis</a:t>
            </a:r>
            <a:r>
              <a:rPr lang="en-GB" dirty="0" smtClean="0"/>
              <a:t> Book 11pt, spacing at 1.2, paragraph spacing after is set to 8pt, you can find this under line spacing options. </a:t>
            </a:r>
          </a:p>
          <a:p>
            <a:pPr lvl="0"/>
            <a:r>
              <a:rPr lang="en-GB" dirty="0" err="1" smtClean="0"/>
              <a:t>Mauris</a:t>
            </a:r>
            <a:r>
              <a:rPr lang="en-GB" dirty="0" smtClean="0"/>
              <a:t> </a:t>
            </a:r>
            <a:r>
              <a:rPr lang="en-GB" dirty="0" err="1" smtClean="0"/>
              <a:t>diam</a:t>
            </a:r>
            <a:r>
              <a:rPr lang="en-GB" dirty="0" smtClean="0"/>
              <a:t> </a:t>
            </a:r>
            <a:r>
              <a:rPr lang="en-GB" dirty="0" err="1" smtClean="0"/>
              <a:t>nisl</a:t>
            </a:r>
            <a:r>
              <a:rPr lang="en-GB" dirty="0" smtClean="0"/>
              <a:t>, </a:t>
            </a:r>
            <a:r>
              <a:rPr lang="en-GB" dirty="0" err="1" smtClean="0"/>
              <a:t>sagittis</a:t>
            </a:r>
            <a:r>
              <a:rPr lang="en-GB" dirty="0" smtClean="0"/>
              <a:t> </a:t>
            </a:r>
            <a:r>
              <a:rPr lang="en-GB" dirty="0" err="1" smtClean="0"/>
              <a:t>sed</a:t>
            </a:r>
            <a:r>
              <a:rPr lang="en-GB" dirty="0" smtClean="0"/>
              <a:t> </a:t>
            </a:r>
            <a:r>
              <a:rPr lang="en-GB" dirty="0" err="1" smtClean="0"/>
              <a:t>tristique</a:t>
            </a:r>
            <a:r>
              <a:rPr lang="en-GB" dirty="0" smtClean="0"/>
              <a:t> at, </a:t>
            </a:r>
            <a:r>
              <a:rPr lang="en-GB" dirty="0" err="1" smtClean="0"/>
              <a:t>convallis</a:t>
            </a:r>
            <a:r>
              <a:rPr lang="en-GB" dirty="0" smtClean="0"/>
              <a:t> in </a:t>
            </a:r>
            <a:r>
              <a:rPr lang="en-GB" dirty="0" err="1" smtClean="0"/>
              <a:t>urna</a:t>
            </a:r>
            <a:r>
              <a:rPr lang="en-GB" dirty="0" smtClean="0"/>
              <a:t>. </a:t>
            </a:r>
            <a:r>
              <a:rPr lang="en-GB" dirty="0" err="1" smtClean="0"/>
              <a:t>Aliquam</a:t>
            </a:r>
            <a:r>
              <a:rPr lang="en-GB" dirty="0" smtClean="0"/>
              <a:t> </a:t>
            </a:r>
            <a:r>
              <a:rPr lang="en-GB" dirty="0" err="1" smtClean="0"/>
              <a:t>molestie</a:t>
            </a:r>
            <a:r>
              <a:rPr lang="en-GB" dirty="0" smtClean="0"/>
              <a:t> </a:t>
            </a:r>
            <a:r>
              <a:rPr lang="en-GB" dirty="0" err="1" smtClean="0"/>
              <a:t>felis</a:t>
            </a:r>
            <a:r>
              <a:rPr lang="en-GB" dirty="0" smtClean="0"/>
              <a:t> a </a:t>
            </a:r>
            <a:r>
              <a:rPr lang="en-GB" dirty="0" err="1" smtClean="0"/>
              <a:t>facilisis</a:t>
            </a:r>
            <a:r>
              <a:rPr lang="en-GB" dirty="0" smtClean="0"/>
              <a:t> </a:t>
            </a:r>
            <a:r>
              <a:rPr lang="en-GB" dirty="0" err="1" smtClean="0"/>
              <a:t>varius</a:t>
            </a:r>
            <a:r>
              <a:rPr lang="en-GB" dirty="0" smtClean="0"/>
              <a:t>. </a:t>
            </a:r>
            <a:r>
              <a:rPr lang="en-GB" dirty="0" err="1" smtClean="0"/>
              <a:t>Proin</a:t>
            </a:r>
            <a:r>
              <a:rPr lang="en-GB" dirty="0" smtClean="0"/>
              <a:t> </a:t>
            </a:r>
            <a:r>
              <a:rPr lang="en-GB" dirty="0" err="1" smtClean="0"/>
              <a:t>placerat</a:t>
            </a:r>
            <a:r>
              <a:rPr lang="en-GB" dirty="0" smtClean="0"/>
              <a:t>, ante </a:t>
            </a:r>
            <a:r>
              <a:rPr lang="en-GB" dirty="0" err="1" smtClean="0"/>
              <a:t>nec</a:t>
            </a:r>
            <a:r>
              <a:rPr lang="en-GB" dirty="0" smtClean="0"/>
              <a:t> </a:t>
            </a:r>
            <a:r>
              <a:rPr lang="en-GB" dirty="0" err="1" smtClean="0"/>
              <a:t>elementum</a:t>
            </a:r>
            <a:r>
              <a:rPr lang="en-GB" dirty="0" smtClean="0"/>
              <a:t> </a:t>
            </a:r>
            <a:r>
              <a:rPr lang="en-GB" dirty="0" err="1" smtClean="0"/>
              <a:t>hendrerit</a:t>
            </a:r>
            <a:r>
              <a:rPr lang="en-GB" dirty="0" smtClean="0"/>
              <a:t>, </a:t>
            </a:r>
            <a:r>
              <a:rPr lang="en-GB" dirty="0" err="1" smtClean="0"/>
              <a:t>justo</a:t>
            </a:r>
            <a:r>
              <a:rPr lang="en-GB" dirty="0" smtClean="0"/>
              <a:t> </a:t>
            </a:r>
            <a:r>
              <a:rPr lang="en-GB" dirty="0" err="1" smtClean="0"/>
              <a:t>sapien</a:t>
            </a:r>
            <a:r>
              <a:rPr lang="en-GB" dirty="0" smtClean="0"/>
              <a:t> </a:t>
            </a:r>
            <a:r>
              <a:rPr lang="en-GB" dirty="0" err="1" smtClean="0"/>
              <a:t>gravida</a:t>
            </a:r>
            <a:r>
              <a:rPr lang="en-GB" dirty="0" smtClean="0"/>
              <a:t> dui, </a:t>
            </a:r>
            <a:r>
              <a:rPr lang="en-GB" dirty="0" err="1" smtClean="0"/>
              <a:t>ut</a:t>
            </a:r>
            <a:r>
              <a:rPr lang="en-GB" dirty="0" smtClean="0"/>
              <a:t> </a:t>
            </a:r>
            <a:r>
              <a:rPr lang="en-GB" dirty="0" err="1" smtClean="0"/>
              <a:t>placerat</a:t>
            </a:r>
            <a:r>
              <a:rPr lang="en-GB" dirty="0" smtClean="0"/>
              <a:t> </a:t>
            </a:r>
            <a:r>
              <a:rPr lang="en-GB" dirty="0" err="1" smtClean="0"/>
              <a:t>lectus</a:t>
            </a:r>
            <a:r>
              <a:rPr lang="en-GB" dirty="0" smtClean="0"/>
              <a:t> </a:t>
            </a:r>
            <a:r>
              <a:rPr lang="en-GB" dirty="0" err="1" smtClean="0"/>
              <a:t>tortor</a:t>
            </a:r>
            <a:r>
              <a:rPr lang="en-GB" dirty="0" smtClean="0"/>
              <a:t> vitae </a:t>
            </a:r>
            <a:r>
              <a:rPr lang="en-GB" dirty="0" err="1" smtClean="0"/>
              <a:t>massa</a:t>
            </a:r>
            <a:r>
              <a:rPr lang="en-GB" dirty="0" smtClean="0"/>
              <a:t>. </a:t>
            </a:r>
          </a:p>
          <a:p>
            <a:pPr lvl="0"/>
            <a:r>
              <a:rPr lang="en-GB" dirty="0" err="1" smtClean="0"/>
              <a:t>Curabitur</a:t>
            </a:r>
            <a:r>
              <a:rPr lang="en-GB" dirty="0" smtClean="0"/>
              <a:t> ac </a:t>
            </a:r>
            <a:r>
              <a:rPr lang="en-GB" dirty="0" err="1" smtClean="0"/>
              <a:t>nunc</a:t>
            </a:r>
            <a:r>
              <a:rPr lang="en-GB" dirty="0" smtClean="0"/>
              <a:t> </a:t>
            </a:r>
            <a:r>
              <a:rPr lang="en-GB" dirty="0" err="1" smtClean="0"/>
              <a:t>vehicula</a:t>
            </a:r>
            <a:r>
              <a:rPr lang="en-GB" dirty="0" smtClean="0"/>
              <a:t>, </a:t>
            </a:r>
            <a:r>
              <a:rPr lang="en-GB" dirty="0" err="1" smtClean="0"/>
              <a:t>consequat</a:t>
            </a:r>
            <a:r>
              <a:rPr lang="en-GB" dirty="0" smtClean="0"/>
              <a:t> </a:t>
            </a:r>
            <a:r>
              <a:rPr lang="en-GB" dirty="0" err="1" smtClean="0"/>
              <a:t>nulla</a:t>
            </a:r>
            <a:r>
              <a:rPr lang="en-GB" dirty="0" smtClean="0"/>
              <a:t> non, </a:t>
            </a:r>
            <a:r>
              <a:rPr lang="en-GB" dirty="0" err="1" smtClean="0"/>
              <a:t>cursus</a:t>
            </a:r>
            <a:r>
              <a:rPr lang="en-GB" dirty="0" smtClean="0"/>
              <a:t> </a:t>
            </a:r>
            <a:r>
              <a:rPr lang="en-GB" dirty="0" err="1" smtClean="0"/>
              <a:t>odio</a:t>
            </a:r>
            <a:r>
              <a:rPr lang="en-GB" dirty="0" smtClean="0"/>
              <a:t>. </a:t>
            </a:r>
            <a:r>
              <a:rPr lang="en-GB" dirty="0" err="1" smtClean="0"/>
              <a:t>Suspendisse</a:t>
            </a:r>
            <a:r>
              <a:rPr lang="en-GB" dirty="0" smtClean="0"/>
              <a:t> et </a:t>
            </a:r>
            <a:r>
              <a:rPr lang="en-GB" dirty="0" err="1" smtClean="0"/>
              <a:t>eros</a:t>
            </a:r>
            <a:r>
              <a:rPr lang="en-GB" dirty="0" smtClean="0"/>
              <a:t> vitae </a:t>
            </a:r>
            <a:r>
              <a:rPr lang="en-GB" dirty="0" err="1" smtClean="0"/>
              <a:t>eros</a:t>
            </a:r>
            <a:r>
              <a:rPr lang="en-GB" dirty="0" smtClean="0"/>
              <a:t> </a:t>
            </a:r>
            <a:r>
              <a:rPr lang="en-GB" dirty="0" err="1" smtClean="0"/>
              <a:t>eleifend</a:t>
            </a:r>
            <a:r>
              <a:rPr lang="en-GB" dirty="0" smtClean="0"/>
              <a:t> dictum. </a:t>
            </a:r>
            <a:r>
              <a:rPr lang="en-GB" dirty="0" err="1" smtClean="0"/>
              <a:t>Vestibulum</a:t>
            </a:r>
            <a:r>
              <a:rPr lang="en-GB" dirty="0" smtClean="0"/>
              <a:t> </a:t>
            </a:r>
            <a:r>
              <a:rPr lang="en-GB" dirty="0" err="1" smtClean="0"/>
              <a:t>eu</a:t>
            </a:r>
            <a:r>
              <a:rPr lang="en-GB" dirty="0" smtClean="0"/>
              <a:t> </a:t>
            </a:r>
            <a:r>
              <a:rPr lang="en-GB" dirty="0" err="1" smtClean="0"/>
              <a:t>sem</a:t>
            </a:r>
            <a:r>
              <a:rPr lang="en-GB" dirty="0" smtClean="0"/>
              <a:t> ac </a:t>
            </a:r>
            <a:r>
              <a:rPr lang="en-GB" dirty="0" err="1" smtClean="0"/>
              <a:t>augue</a:t>
            </a:r>
            <a:r>
              <a:rPr lang="en-GB" dirty="0" smtClean="0"/>
              <a:t> </a:t>
            </a:r>
            <a:r>
              <a:rPr lang="en-GB" dirty="0" err="1" smtClean="0"/>
              <a:t>tempor</a:t>
            </a:r>
            <a:r>
              <a:rPr lang="en-GB" dirty="0" smtClean="0"/>
              <a:t> </a:t>
            </a:r>
            <a:r>
              <a:rPr lang="en-GB" dirty="0" err="1" smtClean="0"/>
              <a:t>vehicula</a:t>
            </a:r>
            <a:r>
              <a:rPr lang="en-GB" dirty="0" smtClean="0"/>
              <a:t> vitae id mi. Integer </a:t>
            </a:r>
            <a:r>
              <a:rPr lang="en-GB" dirty="0" err="1" smtClean="0"/>
              <a:t>nunc</a:t>
            </a:r>
            <a:r>
              <a:rPr lang="en-GB" dirty="0" smtClean="0"/>
              <a:t> </a:t>
            </a:r>
            <a:r>
              <a:rPr lang="en-GB" dirty="0" err="1" smtClean="0"/>
              <a:t>libero</a:t>
            </a:r>
            <a:r>
              <a:rPr lang="en-GB" dirty="0" smtClean="0"/>
              <a:t>, </a:t>
            </a:r>
            <a:r>
              <a:rPr lang="en-GB" dirty="0" err="1" smtClean="0"/>
              <a:t>rutrum</a:t>
            </a:r>
            <a:r>
              <a:rPr lang="en-GB" dirty="0" smtClean="0"/>
              <a:t> non </a:t>
            </a:r>
            <a:r>
              <a:rPr lang="en-GB" dirty="0" err="1" smtClean="0"/>
              <a:t>augue</a:t>
            </a:r>
            <a:r>
              <a:rPr lang="en-GB" dirty="0" smtClean="0"/>
              <a:t> </a:t>
            </a:r>
            <a:r>
              <a:rPr lang="en-GB" dirty="0" err="1" smtClean="0"/>
              <a:t>sed</a:t>
            </a:r>
            <a:r>
              <a:rPr lang="en-GB" dirty="0" smtClean="0"/>
              <a:t>, </a:t>
            </a:r>
            <a:r>
              <a:rPr lang="en-GB" dirty="0" err="1" smtClean="0"/>
              <a:t>varius</a:t>
            </a:r>
            <a:r>
              <a:rPr lang="en-GB" dirty="0" smtClean="0"/>
              <a:t> </a:t>
            </a:r>
            <a:r>
              <a:rPr lang="en-GB" dirty="0" err="1" smtClean="0"/>
              <a:t>convallis</a:t>
            </a:r>
            <a:r>
              <a:rPr lang="en-GB" dirty="0" smtClean="0"/>
              <a:t> </a:t>
            </a:r>
            <a:r>
              <a:rPr lang="en-GB" dirty="0" err="1" smtClean="0"/>
              <a:t>erat</a:t>
            </a:r>
            <a:r>
              <a:rPr lang="en-GB" dirty="0" smtClean="0"/>
              <a:t>. </a:t>
            </a:r>
            <a:r>
              <a:rPr lang="en-GB" dirty="0" err="1" smtClean="0"/>
              <a:t>Vivamus</a:t>
            </a:r>
            <a:r>
              <a:rPr lang="en-GB" dirty="0" smtClean="0"/>
              <a:t> </a:t>
            </a:r>
            <a:r>
              <a:rPr lang="en-GB" dirty="0" err="1" smtClean="0"/>
              <a:t>quis</a:t>
            </a:r>
            <a:r>
              <a:rPr lang="en-GB" dirty="0" smtClean="0"/>
              <a:t> </a:t>
            </a:r>
            <a:r>
              <a:rPr lang="en-GB" dirty="0" err="1" smtClean="0"/>
              <a:t>lorem</a:t>
            </a:r>
            <a:r>
              <a:rPr lang="en-GB" dirty="0" smtClean="0"/>
              <a:t> quam</a:t>
            </a:r>
          </a:p>
        </p:txBody>
      </p:sp>
      <p:sp>
        <p:nvSpPr>
          <p:cNvPr id="11" name="Text Placeholder 2"/>
          <p:cNvSpPr>
            <a:spLocks noGrp="1"/>
          </p:cNvSpPr>
          <p:nvPr>
            <p:ph type="body" sz="quarter" idx="12" hasCustomPrompt="1"/>
          </p:nvPr>
        </p:nvSpPr>
        <p:spPr>
          <a:xfrm>
            <a:off x="4583117" y="1479558"/>
            <a:ext cx="3762375" cy="2663825"/>
          </a:xfrm>
          <a:prstGeom prst="rect">
            <a:avLst/>
          </a:prstGeom>
        </p:spPr>
        <p:txBody>
          <a:bodyPr vert="horz" lIns="91318" tIns="45660" rIns="91318" bIns="45660"/>
          <a:lstStyle>
            <a:lvl1pPr marL="0" indent="0" algn="l">
              <a:lnSpc>
                <a:spcPct val="120000"/>
              </a:lnSpc>
              <a:spcAft>
                <a:spcPts val="800"/>
              </a:spcAft>
              <a:buFont typeface="Arial"/>
              <a:buNone/>
              <a:defRPr sz="1100" b="0" i="0" baseline="0">
                <a:solidFill>
                  <a:srgbClr val="787D77"/>
                </a:solidFill>
                <a:latin typeface="EtihadAltis-Book"/>
                <a:cs typeface="EtihadAltis-Book"/>
              </a:defRPr>
            </a:lvl1pPr>
            <a:lvl2pPr marL="456524" indent="0" algn="l">
              <a:buNone/>
              <a:defRPr sz="1100" b="0" i="0">
                <a:solidFill>
                  <a:srgbClr val="B3B4B8"/>
                </a:solidFill>
                <a:latin typeface="Georgia"/>
                <a:cs typeface="Georgia"/>
              </a:defRPr>
            </a:lvl2pPr>
            <a:lvl3pPr marL="913092" indent="0" algn="l">
              <a:buNone/>
              <a:defRPr sz="1100" b="0" i="0">
                <a:solidFill>
                  <a:srgbClr val="B3B4B8"/>
                </a:solidFill>
                <a:latin typeface="Georgia"/>
                <a:cs typeface="Georgia"/>
              </a:defRPr>
            </a:lvl3pPr>
            <a:lvl4pPr marL="1369630" indent="0" algn="l">
              <a:buNone/>
              <a:defRPr sz="1100" b="0" i="0">
                <a:solidFill>
                  <a:srgbClr val="B3B4B8"/>
                </a:solidFill>
                <a:latin typeface="Georgia"/>
                <a:cs typeface="Georgia"/>
              </a:defRPr>
            </a:lvl4pPr>
            <a:lvl5pPr marL="1826183" indent="0" algn="l">
              <a:buNone/>
              <a:defRPr sz="1100" b="0" i="0">
                <a:solidFill>
                  <a:srgbClr val="B3B4B8"/>
                </a:solidFill>
                <a:latin typeface="Georgia"/>
                <a:cs typeface="Georgia"/>
              </a:defRPr>
            </a:lvl5pPr>
          </a:lstStyle>
          <a:p>
            <a:pPr lvl="0"/>
            <a:r>
              <a:rPr lang="en-GB" dirty="0" err="1" smtClean="0"/>
              <a:t>Libero</a:t>
            </a:r>
            <a:r>
              <a:rPr lang="en-GB" dirty="0" smtClean="0"/>
              <a:t> </a:t>
            </a:r>
            <a:r>
              <a:rPr lang="en-GB" dirty="0" err="1" smtClean="0"/>
              <a:t>varius</a:t>
            </a:r>
            <a:r>
              <a:rPr lang="en-GB" dirty="0" smtClean="0"/>
              <a:t> </a:t>
            </a:r>
            <a:r>
              <a:rPr lang="en-GB" dirty="0" err="1" smtClean="0"/>
              <a:t>risus</a:t>
            </a:r>
            <a:r>
              <a:rPr lang="en-GB" dirty="0" smtClean="0"/>
              <a:t>, </a:t>
            </a:r>
            <a:r>
              <a:rPr lang="en-GB" dirty="0" err="1" smtClean="0"/>
              <a:t>sed</a:t>
            </a:r>
            <a:r>
              <a:rPr lang="en-GB" dirty="0" smtClean="0"/>
              <a:t> semper </a:t>
            </a:r>
            <a:r>
              <a:rPr lang="en-GB" dirty="0" err="1" smtClean="0"/>
              <a:t>sem</a:t>
            </a:r>
            <a:r>
              <a:rPr lang="en-GB" dirty="0" smtClean="0"/>
              <a:t> </a:t>
            </a:r>
            <a:r>
              <a:rPr lang="en-GB" dirty="0" err="1" smtClean="0"/>
              <a:t>dolor</a:t>
            </a:r>
            <a:r>
              <a:rPr lang="en-GB" dirty="0" smtClean="0"/>
              <a:t> in </a:t>
            </a:r>
            <a:r>
              <a:rPr lang="en-GB" dirty="0" err="1" smtClean="0"/>
              <a:t>lorem</a:t>
            </a:r>
            <a:r>
              <a:rPr lang="en-GB" dirty="0" smtClean="0"/>
              <a:t>. </a:t>
            </a:r>
            <a:r>
              <a:rPr lang="en-GB" dirty="0" err="1" smtClean="0"/>
              <a:t>Mauris</a:t>
            </a:r>
            <a:r>
              <a:rPr lang="en-GB" dirty="0" smtClean="0"/>
              <a:t> </a:t>
            </a:r>
            <a:r>
              <a:rPr lang="en-GB" dirty="0" err="1" smtClean="0"/>
              <a:t>diam</a:t>
            </a:r>
            <a:r>
              <a:rPr lang="en-GB" dirty="0" smtClean="0"/>
              <a:t> </a:t>
            </a:r>
            <a:r>
              <a:rPr lang="en-GB" dirty="0" err="1" smtClean="0"/>
              <a:t>nisl</a:t>
            </a:r>
            <a:r>
              <a:rPr lang="en-GB" dirty="0" smtClean="0"/>
              <a:t>, </a:t>
            </a:r>
            <a:r>
              <a:rPr lang="en-GB" dirty="0" err="1" smtClean="0"/>
              <a:t>sagittis</a:t>
            </a:r>
            <a:r>
              <a:rPr lang="en-GB" dirty="0" smtClean="0"/>
              <a:t> </a:t>
            </a:r>
            <a:r>
              <a:rPr lang="en-GB" dirty="0" err="1" smtClean="0"/>
              <a:t>sed</a:t>
            </a:r>
            <a:r>
              <a:rPr lang="en-GB" dirty="0" smtClean="0"/>
              <a:t> </a:t>
            </a:r>
            <a:r>
              <a:rPr lang="en-GB" dirty="0" err="1" smtClean="0"/>
              <a:t>tristique</a:t>
            </a:r>
            <a:r>
              <a:rPr lang="en-GB" dirty="0" smtClean="0"/>
              <a:t> at, </a:t>
            </a:r>
            <a:r>
              <a:rPr lang="en-GB" dirty="0" err="1" smtClean="0"/>
              <a:t>convallis</a:t>
            </a:r>
            <a:r>
              <a:rPr lang="en-GB" dirty="0" smtClean="0"/>
              <a:t> in </a:t>
            </a:r>
            <a:r>
              <a:rPr lang="en-GB" dirty="0" err="1" smtClean="0"/>
              <a:t>urna</a:t>
            </a:r>
            <a:r>
              <a:rPr lang="en-GB" dirty="0" smtClean="0"/>
              <a:t>. </a:t>
            </a:r>
            <a:r>
              <a:rPr lang="en-GB" dirty="0" err="1" smtClean="0"/>
              <a:t>Aliquam</a:t>
            </a:r>
            <a:r>
              <a:rPr lang="en-GB" dirty="0" smtClean="0"/>
              <a:t> </a:t>
            </a:r>
            <a:r>
              <a:rPr lang="en-GB" dirty="0" err="1" smtClean="0"/>
              <a:t>molestie</a:t>
            </a:r>
            <a:r>
              <a:rPr lang="en-GB" dirty="0" smtClean="0"/>
              <a:t> </a:t>
            </a:r>
            <a:r>
              <a:rPr lang="en-GB" dirty="0" err="1" smtClean="0"/>
              <a:t>felis</a:t>
            </a:r>
            <a:r>
              <a:rPr lang="en-GB" dirty="0" smtClean="0"/>
              <a:t> a </a:t>
            </a:r>
            <a:r>
              <a:rPr lang="en-GB" dirty="0" err="1" smtClean="0"/>
              <a:t>facilisis</a:t>
            </a:r>
            <a:r>
              <a:rPr lang="en-GB" dirty="0" smtClean="0"/>
              <a:t> </a:t>
            </a:r>
            <a:r>
              <a:rPr lang="en-GB" dirty="0" err="1" smtClean="0"/>
              <a:t>varius</a:t>
            </a:r>
            <a:r>
              <a:rPr lang="en-GB" dirty="0" smtClean="0"/>
              <a:t>. </a:t>
            </a:r>
            <a:r>
              <a:rPr lang="en-GB" dirty="0" err="1" smtClean="0"/>
              <a:t>Proin</a:t>
            </a:r>
            <a:r>
              <a:rPr lang="en-GB" dirty="0" smtClean="0"/>
              <a:t> </a:t>
            </a:r>
            <a:r>
              <a:rPr lang="en-GB" dirty="0" err="1" smtClean="0"/>
              <a:t>placerat</a:t>
            </a:r>
            <a:r>
              <a:rPr lang="en-GB" dirty="0" smtClean="0"/>
              <a:t>, ante </a:t>
            </a:r>
            <a:r>
              <a:rPr lang="en-GB" dirty="0" err="1" smtClean="0"/>
              <a:t>nec</a:t>
            </a:r>
            <a:r>
              <a:rPr lang="en-GB" dirty="0" smtClean="0"/>
              <a:t> </a:t>
            </a:r>
            <a:r>
              <a:rPr lang="en-GB" dirty="0" err="1" smtClean="0"/>
              <a:t>elementum</a:t>
            </a:r>
            <a:r>
              <a:rPr lang="en-GB" dirty="0" smtClean="0"/>
              <a:t> </a:t>
            </a:r>
            <a:r>
              <a:rPr lang="en-GB" dirty="0" err="1" smtClean="0"/>
              <a:t>hendrerit</a:t>
            </a:r>
            <a:r>
              <a:rPr lang="en-GB" dirty="0" smtClean="0"/>
              <a:t>, </a:t>
            </a:r>
            <a:r>
              <a:rPr lang="en-GB" dirty="0" err="1" smtClean="0"/>
              <a:t>justo</a:t>
            </a:r>
            <a:r>
              <a:rPr lang="en-GB" dirty="0" smtClean="0"/>
              <a:t> </a:t>
            </a:r>
            <a:r>
              <a:rPr lang="en-GB" dirty="0" err="1" smtClean="0"/>
              <a:t>sapien</a:t>
            </a:r>
            <a:r>
              <a:rPr lang="en-GB" dirty="0" smtClean="0"/>
              <a:t> </a:t>
            </a:r>
            <a:r>
              <a:rPr lang="en-GB" dirty="0" err="1" smtClean="0"/>
              <a:t>gravida</a:t>
            </a:r>
            <a:r>
              <a:rPr lang="en-GB" dirty="0" smtClean="0"/>
              <a:t> dui, </a:t>
            </a:r>
            <a:r>
              <a:rPr lang="en-GB" dirty="0" err="1" smtClean="0"/>
              <a:t>ut</a:t>
            </a:r>
            <a:r>
              <a:rPr lang="en-GB" dirty="0" smtClean="0"/>
              <a:t> </a:t>
            </a:r>
            <a:r>
              <a:rPr lang="en-GB" dirty="0" err="1" smtClean="0"/>
              <a:t>placerat</a:t>
            </a:r>
            <a:r>
              <a:rPr lang="en-GB" dirty="0" smtClean="0"/>
              <a:t> </a:t>
            </a:r>
            <a:r>
              <a:rPr lang="en-GB" dirty="0" err="1" smtClean="0"/>
              <a:t>lectus</a:t>
            </a:r>
            <a:r>
              <a:rPr lang="en-GB" dirty="0" smtClean="0"/>
              <a:t> </a:t>
            </a:r>
            <a:r>
              <a:rPr lang="en-GB" dirty="0" err="1" smtClean="0"/>
              <a:t>tortor</a:t>
            </a:r>
            <a:r>
              <a:rPr lang="en-GB" dirty="0" smtClean="0"/>
              <a:t> vitae </a:t>
            </a:r>
            <a:r>
              <a:rPr lang="en-GB" dirty="0" err="1" smtClean="0"/>
              <a:t>massa</a:t>
            </a:r>
            <a:r>
              <a:rPr lang="en-GB" dirty="0" smtClean="0"/>
              <a:t>. </a:t>
            </a:r>
          </a:p>
          <a:p>
            <a:pPr lvl="0"/>
            <a:r>
              <a:rPr lang="en-GB" dirty="0" err="1" smtClean="0"/>
              <a:t>Curabitur</a:t>
            </a:r>
            <a:r>
              <a:rPr lang="en-GB" dirty="0" smtClean="0"/>
              <a:t> ac </a:t>
            </a:r>
            <a:r>
              <a:rPr lang="en-GB" dirty="0" err="1" smtClean="0"/>
              <a:t>nunc</a:t>
            </a:r>
            <a:r>
              <a:rPr lang="en-GB" dirty="0" smtClean="0"/>
              <a:t> </a:t>
            </a:r>
            <a:r>
              <a:rPr lang="en-GB" dirty="0" err="1" smtClean="0"/>
              <a:t>vehicula</a:t>
            </a:r>
            <a:r>
              <a:rPr lang="en-GB" dirty="0" smtClean="0"/>
              <a:t>, </a:t>
            </a:r>
            <a:r>
              <a:rPr lang="en-GB" dirty="0" err="1" smtClean="0"/>
              <a:t>consequat</a:t>
            </a:r>
            <a:r>
              <a:rPr lang="en-GB" dirty="0" smtClean="0"/>
              <a:t> </a:t>
            </a:r>
            <a:r>
              <a:rPr lang="en-GB" dirty="0" err="1" smtClean="0"/>
              <a:t>nulla</a:t>
            </a:r>
            <a:r>
              <a:rPr lang="en-GB" dirty="0" smtClean="0"/>
              <a:t> non, </a:t>
            </a:r>
            <a:r>
              <a:rPr lang="en-GB" dirty="0" err="1" smtClean="0"/>
              <a:t>cursus</a:t>
            </a:r>
            <a:r>
              <a:rPr lang="en-GB" dirty="0" smtClean="0"/>
              <a:t> </a:t>
            </a:r>
            <a:r>
              <a:rPr lang="en-GB" dirty="0" err="1" smtClean="0"/>
              <a:t>odio</a:t>
            </a:r>
            <a:r>
              <a:rPr lang="en-GB" dirty="0" smtClean="0"/>
              <a:t>. </a:t>
            </a:r>
            <a:r>
              <a:rPr lang="en-GB" dirty="0" err="1" smtClean="0"/>
              <a:t>Suspendisse</a:t>
            </a:r>
            <a:r>
              <a:rPr lang="en-GB" dirty="0" smtClean="0"/>
              <a:t> et </a:t>
            </a:r>
            <a:r>
              <a:rPr lang="en-GB" dirty="0" err="1" smtClean="0"/>
              <a:t>eros</a:t>
            </a:r>
            <a:r>
              <a:rPr lang="en-GB" dirty="0" smtClean="0"/>
              <a:t> vitae </a:t>
            </a:r>
            <a:r>
              <a:rPr lang="en-GB" dirty="0" err="1" smtClean="0"/>
              <a:t>eros</a:t>
            </a:r>
            <a:r>
              <a:rPr lang="en-GB" dirty="0" smtClean="0"/>
              <a:t> </a:t>
            </a:r>
            <a:r>
              <a:rPr lang="en-GB" dirty="0" err="1" smtClean="0"/>
              <a:t>eleifend</a:t>
            </a:r>
            <a:r>
              <a:rPr lang="en-GB" dirty="0" smtClean="0"/>
              <a:t> dictum. </a:t>
            </a:r>
            <a:r>
              <a:rPr lang="en-GB" dirty="0" err="1" smtClean="0"/>
              <a:t>Vestibulum</a:t>
            </a:r>
            <a:r>
              <a:rPr lang="en-GB" dirty="0" smtClean="0"/>
              <a:t> </a:t>
            </a:r>
            <a:r>
              <a:rPr lang="en-GB" dirty="0" err="1" smtClean="0"/>
              <a:t>eu</a:t>
            </a:r>
            <a:r>
              <a:rPr lang="en-GB" dirty="0" smtClean="0"/>
              <a:t> </a:t>
            </a:r>
            <a:r>
              <a:rPr lang="en-GB" dirty="0" err="1" smtClean="0"/>
              <a:t>sem</a:t>
            </a:r>
            <a:r>
              <a:rPr lang="en-GB" dirty="0" smtClean="0"/>
              <a:t> ac </a:t>
            </a:r>
            <a:r>
              <a:rPr lang="en-GB" dirty="0" err="1" smtClean="0"/>
              <a:t>augue</a:t>
            </a:r>
            <a:r>
              <a:rPr lang="en-GB" dirty="0" smtClean="0"/>
              <a:t> </a:t>
            </a:r>
            <a:r>
              <a:rPr lang="en-GB" dirty="0" err="1" smtClean="0"/>
              <a:t>tempor</a:t>
            </a:r>
            <a:r>
              <a:rPr lang="en-GB" dirty="0" smtClean="0"/>
              <a:t> </a:t>
            </a:r>
            <a:r>
              <a:rPr lang="en-GB" dirty="0" err="1" smtClean="0"/>
              <a:t>vehicula</a:t>
            </a:r>
            <a:r>
              <a:rPr lang="en-GB" dirty="0" smtClean="0"/>
              <a:t> vitae id mi. Integer </a:t>
            </a:r>
            <a:r>
              <a:rPr lang="en-GB" dirty="0" err="1" smtClean="0"/>
              <a:t>nunc</a:t>
            </a:r>
            <a:r>
              <a:rPr lang="en-GB" dirty="0" smtClean="0"/>
              <a:t> </a:t>
            </a:r>
            <a:r>
              <a:rPr lang="en-GB" dirty="0" err="1" smtClean="0"/>
              <a:t>libero</a:t>
            </a:r>
            <a:r>
              <a:rPr lang="en-GB" dirty="0" smtClean="0"/>
              <a:t>, </a:t>
            </a:r>
            <a:r>
              <a:rPr lang="en-GB" dirty="0" err="1" smtClean="0"/>
              <a:t>rutrum</a:t>
            </a:r>
            <a:r>
              <a:rPr lang="en-GB" dirty="0" smtClean="0"/>
              <a:t> non </a:t>
            </a:r>
            <a:r>
              <a:rPr lang="en-GB" dirty="0" err="1" smtClean="0"/>
              <a:t>augue</a:t>
            </a:r>
            <a:r>
              <a:rPr lang="en-GB" dirty="0" smtClean="0"/>
              <a:t> </a:t>
            </a:r>
            <a:r>
              <a:rPr lang="en-GB" dirty="0" err="1" smtClean="0"/>
              <a:t>sed</a:t>
            </a:r>
            <a:r>
              <a:rPr lang="en-GB" dirty="0" smtClean="0"/>
              <a:t>, </a:t>
            </a:r>
            <a:r>
              <a:rPr lang="en-GB" dirty="0" err="1" smtClean="0"/>
              <a:t>varius</a:t>
            </a:r>
            <a:r>
              <a:rPr lang="en-GB" dirty="0" smtClean="0"/>
              <a:t> </a:t>
            </a:r>
            <a:r>
              <a:rPr lang="en-GB" dirty="0" err="1" smtClean="0"/>
              <a:t>convallis</a:t>
            </a:r>
            <a:r>
              <a:rPr lang="en-GB" dirty="0" smtClean="0"/>
              <a:t> </a:t>
            </a:r>
            <a:r>
              <a:rPr lang="en-GB" dirty="0" err="1" smtClean="0"/>
              <a:t>erat</a:t>
            </a:r>
            <a:r>
              <a:rPr lang="en-GB" dirty="0" smtClean="0"/>
              <a:t>. </a:t>
            </a:r>
            <a:r>
              <a:rPr lang="en-GB" dirty="0" err="1" smtClean="0"/>
              <a:t>Vivamus</a:t>
            </a:r>
            <a:r>
              <a:rPr lang="en-GB" dirty="0" smtClean="0"/>
              <a:t> </a:t>
            </a:r>
            <a:r>
              <a:rPr lang="en-GB" dirty="0" err="1" smtClean="0"/>
              <a:t>quis</a:t>
            </a:r>
            <a:r>
              <a:rPr lang="en-GB" dirty="0" smtClean="0"/>
              <a:t> </a:t>
            </a:r>
            <a:r>
              <a:rPr lang="en-GB" dirty="0" err="1" smtClean="0"/>
              <a:t>lorem</a:t>
            </a:r>
            <a:r>
              <a:rPr lang="en-GB" dirty="0" smtClean="0"/>
              <a:t> quam. Nam a </a:t>
            </a:r>
            <a:r>
              <a:rPr lang="en-GB" dirty="0" err="1" smtClean="0"/>
              <a:t>nisl</a:t>
            </a:r>
            <a:r>
              <a:rPr lang="en-GB" dirty="0" smtClean="0"/>
              <a:t> </a:t>
            </a:r>
            <a:r>
              <a:rPr lang="en-GB" dirty="0" err="1" smtClean="0"/>
              <a:t>convallis</a:t>
            </a:r>
            <a:r>
              <a:rPr lang="en-GB" dirty="0" smtClean="0"/>
              <a:t>, </a:t>
            </a:r>
            <a:r>
              <a:rPr lang="en-GB" dirty="0" err="1" smtClean="0"/>
              <a:t>imperdiet</a:t>
            </a:r>
            <a:r>
              <a:rPr lang="en-GB" dirty="0" smtClean="0"/>
              <a:t> dui id, </a:t>
            </a:r>
            <a:r>
              <a:rPr lang="en-GB" dirty="0" err="1" smtClean="0"/>
              <a:t>placerat</a:t>
            </a:r>
            <a:r>
              <a:rPr lang="en-GB" dirty="0" smtClean="0"/>
              <a:t> </a:t>
            </a:r>
            <a:r>
              <a:rPr lang="en-GB" dirty="0" err="1" smtClean="0"/>
              <a:t>velit</a:t>
            </a:r>
            <a:r>
              <a:rPr lang="en-GB" dirty="0" smtClean="0"/>
              <a:t>. </a:t>
            </a:r>
            <a:r>
              <a:rPr lang="en-GB" dirty="0" err="1" smtClean="0"/>
              <a:t>Etiam</a:t>
            </a:r>
            <a:r>
              <a:rPr lang="en-GB" dirty="0" smtClean="0"/>
              <a:t> sit </a:t>
            </a:r>
            <a:r>
              <a:rPr lang="en-GB" dirty="0" err="1" smtClean="0"/>
              <a:t>amet</a:t>
            </a:r>
            <a:r>
              <a:rPr lang="en-GB" dirty="0" smtClean="0"/>
              <a:t> </a:t>
            </a:r>
            <a:r>
              <a:rPr lang="en-GB" dirty="0" err="1" smtClean="0"/>
              <a:t>faucibus</a:t>
            </a:r>
            <a:r>
              <a:rPr lang="en-GB" dirty="0" smtClean="0"/>
              <a:t> </a:t>
            </a:r>
            <a:r>
              <a:rPr lang="en-GB" dirty="0" err="1" smtClean="0"/>
              <a:t>nunc</a:t>
            </a:r>
            <a:r>
              <a:rPr lang="en-GB" dirty="0" smtClean="0"/>
              <a:t>. </a:t>
            </a:r>
            <a:r>
              <a:rPr lang="en-GB" dirty="0" err="1" smtClean="0"/>
              <a:t>Vestibulum</a:t>
            </a:r>
            <a:r>
              <a:rPr lang="en-GB" dirty="0" smtClean="0"/>
              <a:t> </a:t>
            </a:r>
            <a:r>
              <a:rPr lang="en-GB" dirty="0" err="1" smtClean="0"/>
              <a:t>quis</a:t>
            </a:r>
            <a:r>
              <a:rPr lang="en-GB" dirty="0" smtClean="0"/>
              <a:t> </a:t>
            </a:r>
            <a:r>
              <a:rPr lang="en-GB" dirty="0" err="1" smtClean="0"/>
              <a:t>bibendum</a:t>
            </a:r>
            <a:r>
              <a:rPr lang="en-GB" dirty="0" smtClean="0"/>
              <a:t> </a:t>
            </a:r>
            <a:r>
              <a:rPr lang="en-GB" dirty="0" err="1" smtClean="0"/>
              <a:t>neque</a:t>
            </a:r>
            <a:r>
              <a:rPr lang="en-GB" dirty="0" smtClean="0"/>
              <a:t>.</a:t>
            </a:r>
          </a:p>
        </p:txBody>
      </p:sp>
      <p:pic>
        <p:nvPicPr>
          <p:cNvPr id="7" name="Picture 6"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3"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87729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24571156"/>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791273"/>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2479968"/>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032261"/>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02490826"/>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53"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42"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5" name="Right Triangle 14"/>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6" name="Right Triangle 15"/>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7" name="Right Triangle 16"/>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19" name="Right Triangle 18"/>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0" name="Right Triangle 19"/>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1" name="Right Triangle 20"/>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a:solidFill>
                <a:prstClr val="white"/>
              </a:solidFill>
            </a:endParaRPr>
          </a:p>
        </p:txBody>
      </p:sp>
      <p:sp>
        <p:nvSpPr>
          <p:cNvPr id="22" name="Rectangle 21"/>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968520701"/>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1" y="2786321"/>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200"/>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34043889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65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4829264"/>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64692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7490655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tructio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685800" y="958084"/>
            <a:ext cx="7772400" cy="2615048"/>
          </a:xfrm>
          <a:prstGeom prst="rect">
            <a:avLst/>
          </a:prstGeom>
        </p:spPr>
        <p:txBody>
          <a:bodyPr lIns="91318" tIns="45660" rIns="91318" bIns="45660" anchor="ctr"/>
          <a:lstStyle>
            <a:lvl1pPr>
              <a:defRPr sz="4000" baseline="0">
                <a:solidFill>
                  <a:srgbClr val="FFFFFF"/>
                </a:solidFill>
                <a:latin typeface="EtihadAltis-Light"/>
                <a:cs typeface="EtihadAltis-Light"/>
              </a:defRPr>
            </a:lvl1pPr>
          </a:lstStyle>
          <a:p>
            <a:r>
              <a:rPr lang="en-GB" dirty="0" smtClean="0"/>
              <a:t>Please refer to</a:t>
            </a:r>
            <a:br>
              <a:rPr lang="en-GB" dirty="0" smtClean="0"/>
            </a:br>
            <a:r>
              <a:rPr lang="en-GB" dirty="0" smtClean="0"/>
              <a:t>‘How to use this master template’ for PowerPoint guidelines</a:t>
            </a:r>
            <a:endParaRPr lang="en-US" dirty="0"/>
          </a:p>
        </p:txBody>
      </p:sp>
      <p:sp>
        <p:nvSpPr>
          <p:cNvPr id="9"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FCFBF5"/>
                </a:solidFill>
                <a:latin typeface="EtihadAltis-Book"/>
                <a:cs typeface="EtihadAltis-Book"/>
              </a:rPr>
              <a:pPr algn="r"/>
              <a:t>‹#›</a:t>
            </a:fld>
            <a:endParaRPr lang="en-US" sz="800" dirty="0">
              <a:solidFill>
                <a:srgbClr val="FCFBF5"/>
              </a:solidFill>
              <a:latin typeface="EtihadAltis-Book"/>
              <a:cs typeface="EtihadAltis-Book"/>
            </a:endParaRPr>
          </a:p>
        </p:txBody>
      </p:sp>
      <p:pic>
        <p:nvPicPr>
          <p:cNvPr id="12" name="Picture 11"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Tree>
    <p:extLst>
      <p:ext uri="{BB962C8B-B14F-4D97-AF65-F5344CB8AC3E}">
        <p14:creationId xmlns:p14="http://schemas.microsoft.com/office/powerpoint/2010/main" val="268850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hort numbered points">
    <p:bg>
      <p:bgPr>
        <a:solidFill>
          <a:schemeClr val="tx1"/>
        </a:solidFill>
        <a:effectLst/>
      </p:bgPr>
    </p:bg>
    <p:spTree>
      <p:nvGrpSpPr>
        <p:cNvPr id="1" name=""/>
        <p:cNvGrpSpPr/>
        <p:nvPr/>
      </p:nvGrpSpPr>
      <p:grpSpPr>
        <a:xfrm>
          <a:off x="0" y="0"/>
          <a:ext cx="0" cy="0"/>
          <a:chOff x="0" y="0"/>
          <a:chExt cx="0" cy="0"/>
        </a:xfrm>
      </p:grpSpPr>
      <p:cxnSp>
        <p:nvCxnSpPr>
          <p:cNvPr id="11" name="Gerade Verbindung 11"/>
          <p:cNvCxnSpPr/>
          <p:nvPr userDrawn="1"/>
        </p:nvCxnSpPr>
        <p:spPr>
          <a:xfrm>
            <a:off x="478071" y="2490721"/>
            <a:ext cx="1045974" cy="0"/>
          </a:xfrm>
          <a:prstGeom prst="line">
            <a:avLst/>
          </a:prstGeom>
          <a:noFill/>
          <a:ln w="3175" cap="flat" cmpd="sng" algn="ctr">
            <a:solidFill>
              <a:sysClr val="window" lastClr="FFFFFF">
                <a:lumMod val="75000"/>
              </a:sysClr>
            </a:solidFill>
            <a:prstDash val="solid"/>
          </a:ln>
          <a:effectLst/>
        </p:spPr>
      </p:cxnSp>
      <p:cxnSp>
        <p:nvCxnSpPr>
          <p:cNvPr id="14" name="Gerade Verbindung 11"/>
          <p:cNvCxnSpPr/>
          <p:nvPr userDrawn="1"/>
        </p:nvCxnSpPr>
        <p:spPr>
          <a:xfrm>
            <a:off x="1912419" y="2490721"/>
            <a:ext cx="1045974" cy="0"/>
          </a:xfrm>
          <a:prstGeom prst="line">
            <a:avLst/>
          </a:prstGeom>
          <a:noFill/>
          <a:ln w="3175" cap="flat" cmpd="sng" algn="ctr">
            <a:solidFill>
              <a:sysClr val="window" lastClr="FFFFFF">
                <a:lumMod val="75000"/>
              </a:sysClr>
            </a:solidFill>
            <a:prstDash val="solid"/>
          </a:ln>
          <a:effectLst/>
        </p:spPr>
      </p:cxnSp>
      <p:cxnSp>
        <p:nvCxnSpPr>
          <p:cNvPr id="17" name="Gerade Verbindung 11"/>
          <p:cNvCxnSpPr/>
          <p:nvPr userDrawn="1"/>
        </p:nvCxnSpPr>
        <p:spPr>
          <a:xfrm>
            <a:off x="3333512" y="2490721"/>
            <a:ext cx="1045974" cy="0"/>
          </a:xfrm>
          <a:prstGeom prst="line">
            <a:avLst/>
          </a:prstGeom>
          <a:noFill/>
          <a:ln w="3175" cap="flat" cmpd="sng" algn="ctr">
            <a:solidFill>
              <a:sysClr val="window" lastClr="FFFFFF">
                <a:lumMod val="75000"/>
              </a:sysClr>
            </a:solidFill>
            <a:prstDash val="solid"/>
          </a:ln>
          <a:effectLst/>
        </p:spPr>
      </p:cxnSp>
      <p:cxnSp>
        <p:nvCxnSpPr>
          <p:cNvPr id="20" name="Gerade Verbindung 11"/>
          <p:cNvCxnSpPr/>
          <p:nvPr userDrawn="1"/>
        </p:nvCxnSpPr>
        <p:spPr>
          <a:xfrm>
            <a:off x="4767867" y="2490721"/>
            <a:ext cx="1045974" cy="0"/>
          </a:xfrm>
          <a:prstGeom prst="line">
            <a:avLst/>
          </a:prstGeom>
          <a:noFill/>
          <a:ln w="3175" cap="flat" cmpd="sng" algn="ctr">
            <a:solidFill>
              <a:sysClr val="window" lastClr="FFFFFF">
                <a:lumMod val="75000"/>
              </a:sysClr>
            </a:solidFill>
            <a:prstDash val="solid"/>
          </a:ln>
          <a:effectLst/>
        </p:spPr>
      </p:cxnSp>
      <p:cxnSp>
        <p:nvCxnSpPr>
          <p:cNvPr id="25" name="Gerade Verbindung 11"/>
          <p:cNvCxnSpPr/>
          <p:nvPr userDrawn="1"/>
        </p:nvCxnSpPr>
        <p:spPr>
          <a:xfrm>
            <a:off x="6194751" y="2490721"/>
            <a:ext cx="1045974" cy="0"/>
          </a:xfrm>
          <a:prstGeom prst="line">
            <a:avLst/>
          </a:prstGeom>
          <a:noFill/>
          <a:ln w="3175" cap="flat" cmpd="sng" algn="ctr">
            <a:solidFill>
              <a:sysClr val="window" lastClr="FFFFFF">
                <a:lumMod val="75000"/>
              </a:sysClr>
            </a:solidFill>
            <a:prstDash val="solid"/>
          </a:ln>
          <a:effectLst/>
        </p:spPr>
      </p:cxnSp>
      <p:cxnSp>
        <p:nvCxnSpPr>
          <p:cNvPr id="28" name="Gerade Verbindung 11"/>
          <p:cNvCxnSpPr/>
          <p:nvPr userDrawn="1"/>
        </p:nvCxnSpPr>
        <p:spPr>
          <a:xfrm>
            <a:off x="7621634" y="2490721"/>
            <a:ext cx="1045974" cy="0"/>
          </a:xfrm>
          <a:prstGeom prst="line">
            <a:avLst/>
          </a:prstGeom>
          <a:noFill/>
          <a:ln w="3175" cap="flat" cmpd="sng" algn="ctr">
            <a:solidFill>
              <a:sysClr val="window" lastClr="FFFFFF">
                <a:lumMod val="75000"/>
              </a:sysClr>
            </a:solidFill>
            <a:prstDash val="solid"/>
          </a:ln>
          <a:effectLst/>
        </p:spPr>
      </p:cxnSp>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6 short numbered points</a:t>
            </a:r>
          </a:p>
        </p:txBody>
      </p:sp>
      <p:sp>
        <p:nvSpPr>
          <p:cNvPr id="32" name="Text Placeholder 9"/>
          <p:cNvSpPr>
            <a:spLocks noGrp="1"/>
          </p:cNvSpPr>
          <p:nvPr>
            <p:ph type="body" sz="quarter" idx="24" hasCustomPrompt="1"/>
          </p:nvPr>
        </p:nvSpPr>
        <p:spPr>
          <a:xfrm>
            <a:off x="387350" y="163171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34" name="Text Placeholder 9"/>
          <p:cNvSpPr>
            <a:spLocks noGrp="1"/>
          </p:cNvSpPr>
          <p:nvPr>
            <p:ph type="body" sz="quarter" idx="25" hasCustomPrompt="1"/>
          </p:nvPr>
        </p:nvSpPr>
        <p:spPr>
          <a:xfrm>
            <a:off x="18161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36" name="Text Placeholder 9"/>
          <p:cNvSpPr>
            <a:spLocks noGrp="1"/>
          </p:cNvSpPr>
          <p:nvPr>
            <p:ph type="body" sz="quarter" idx="26" hasCustomPrompt="1"/>
          </p:nvPr>
        </p:nvSpPr>
        <p:spPr>
          <a:xfrm>
            <a:off x="32385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38" name="Text Placeholder 9"/>
          <p:cNvSpPr>
            <a:spLocks noGrp="1"/>
          </p:cNvSpPr>
          <p:nvPr>
            <p:ph type="body" sz="quarter" idx="27" hasCustomPrompt="1"/>
          </p:nvPr>
        </p:nvSpPr>
        <p:spPr>
          <a:xfrm>
            <a:off x="46736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sp>
        <p:nvSpPr>
          <p:cNvPr id="40" name="Text Placeholder 9"/>
          <p:cNvSpPr>
            <a:spLocks noGrp="1"/>
          </p:cNvSpPr>
          <p:nvPr>
            <p:ph type="body" sz="quarter" idx="28" hasCustomPrompt="1"/>
          </p:nvPr>
        </p:nvSpPr>
        <p:spPr>
          <a:xfrm>
            <a:off x="61023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a:t>
            </a:r>
          </a:p>
        </p:txBody>
      </p:sp>
      <p:sp>
        <p:nvSpPr>
          <p:cNvPr id="42" name="Text Placeholder 9"/>
          <p:cNvSpPr>
            <a:spLocks noGrp="1"/>
          </p:cNvSpPr>
          <p:nvPr>
            <p:ph type="body" sz="quarter" idx="29" hasCustomPrompt="1"/>
          </p:nvPr>
        </p:nvSpPr>
        <p:spPr>
          <a:xfrm>
            <a:off x="75247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6</a:t>
            </a:r>
          </a:p>
        </p:txBody>
      </p:sp>
      <p:sp>
        <p:nvSpPr>
          <p:cNvPr id="45" name="Text Placeholder 9"/>
          <p:cNvSpPr>
            <a:spLocks noGrp="1"/>
          </p:cNvSpPr>
          <p:nvPr>
            <p:ph type="body" sz="quarter" idx="30" hasCustomPrompt="1"/>
          </p:nvPr>
        </p:nvSpPr>
        <p:spPr>
          <a:xfrm>
            <a:off x="3873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150. This is an example of the ideal amount of text.</a:t>
            </a:r>
          </a:p>
        </p:txBody>
      </p:sp>
      <p:sp>
        <p:nvSpPr>
          <p:cNvPr id="59" name="Text Placeholder 9"/>
          <p:cNvSpPr>
            <a:spLocks noGrp="1"/>
          </p:cNvSpPr>
          <p:nvPr>
            <p:ph type="body" sz="quarter" idx="31" hasCustomPrompt="1"/>
          </p:nvPr>
        </p:nvSpPr>
        <p:spPr>
          <a:xfrm>
            <a:off x="18161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0" name="Text Placeholder 9"/>
          <p:cNvSpPr>
            <a:spLocks noGrp="1"/>
          </p:cNvSpPr>
          <p:nvPr>
            <p:ph type="body" sz="quarter" idx="32" hasCustomPrompt="1"/>
          </p:nvPr>
        </p:nvSpPr>
        <p:spPr>
          <a:xfrm>
            <a:off x="32385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text and numbers on the page.</a:t>
            </a:r>
          </a:p>
        </p:txBody>
      </p:sp>
      <p:sp>
        <p:nvSpPr>
          <p:cNvPr id="65" name="Text Placeholder 9"/>
          <p:cNvSpPr>
            <a:spLocks noGrp="1"/>
          </p:cNvSpPr>
          <p:nvPr>
            <p:ph type="body" sz="quarter" idx="36" hasCustomPrompt="1"/>
          </p:nvPr>
        </p:nvSpPr>
        <p:spPr>
          <a:xfrm>
            <a:off x="46736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7" name="Text Placeholder 9"/>
          <p:cNvSpPr>
            <a:spLocks noGrp="1"/>
          </p:cNvSpPr>
          <p:nvPr>
            <p:ph type="body" sz="quarter" idx="37" hasCustomPrompt="1"/>
          </p:nvPr>
        </p:nvSpPr>
        <p:spPr>
          <a:xfrm>
            <a:off x="61023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9" name="Text Placeholder 9"/>
          <p:cNvSpPr>
            <a:spLocks noGrp="1"/>
          </p:cNvSpPr>
          <p:nvPr>
            <p:ph type="body" sz="quarter" idx="38" hasCustomPrompt="1"/>
          </p:nvPr>
        </p:nvSpPr>
        <p:spPr>
          <a:xfrm>
            <a:off x="75374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pic>
        <p:nvPicPr>
          <p:cNvPr id="23" name="Picture 22"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2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70487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644058"/>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 y="1"/>
            <a:ext cx="9134545" cy="5143499"/>
          </a:xfrm>
          <a:prstGeom prst="rect">
            <a:avLst/>
          </a:prstGeom>
        </p:spPr>
      </p:pic>
    </p:spTree>
    <p:extLst>
      <p:ext uri="{BB962C8B-B14F-4D97-AF65-F5344CB8AC3E}">
        <p14:creationId xmlns:p14="http://schemas.microsoft.com/office/powerpoint/2010/main" val="3419876364"/>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75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199"/>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522476857"/>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2619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89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4" name="Picture 3"/>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cxnSp>
        <p:nvCxnSpPr>
          <p:cNvPr id="5" name="Straight Connector 4"/>
          <p:cNvCxnSpPr/>
          <p:nvPr userDrawn="1"/>
        </p:nvCxnSpPr>
        <p:spPr>
          <a:xfrm>
            <a:off x="2" y="556165"/>
            <a:ext cx="8597511" cy="533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38002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Tree>
    <p:extLst>
      <p:ext uri="{BB962C8B-B14F-4D97-AF65-F5344CB8AC3E}">
        <p14:creationId xmlns:p14="http://schemas.microsoft.com/office/powerpoint/2010/main" val="29804737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FCFBF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Tree>
    <p:extLst>
      <p:ext uri="{BB962C8B-B14F-4D97-AF65-F5344CB8AC3E}">
        <p14:creationId xmlns:p14="http://schemas.microsoft.com/office/powerpoint/2010/main" val="118291095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FCFBF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99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cxnSp>
        <p:nvCxnSpPr>
          <p:cNvPr id="4" name="Straight Connector 3"/>
          <p:cNvCxnSpPr/>
          <p:nvPr userDrawn="1"/>
        </p:nvCxnSpPr>
        <p:spPr>
          <a:xfrm>
            <a:off x="2" y="556164"/>
            <a:ext cx="8591463"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40328458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FCFBF5"/>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938" y="0"/>
            <a:ext cx="9136062" cy="5143500"/>
          </a:xfrm>
          <a:prstGeom prst="rect">
            <a:avLst/>
          </a:prstGeom>
        </p:spPr>
        <p:txBody>
          <a:bodyPr vert="horz" lIns="91370" tIns="45685" rIns="91370" bIns="45685"/>
          <a:lstStyle/>
          <a:p>
            <a:endParaRPr lang="en-US" dirty="0"/>
          </a:p>
        </p:txBody>
      </p:sp>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chemeClr val="bg1"/>
                </a:solidFill>
              </a:defRPr>
            </a:lvl1pPr>
          </a:lstStyle>
          <a:p>
            <a:r>
              <a:rPr lang="en-US" dirty="0" smtClean="0"/>
              <a:t>CLICK TO EDIT MASTER TITLE STYLE</a:t>
            </a:r>
            <a:endParaRPr lang="en-US" dirty="0"/>
          </a:p>
        </p:txBody>
      </p:sp>
      <p:cxnSp>
        <p:nvCxnSpPr>
          <p:cNvPr id="4" name="Straight Connector 3"/>
          <p:cNvCxnSpPr/>
          <p:nvPr userDrawn="1"/>
        </p:nvCxnSpPr>
        <p:spPr>
          <a:xfrm>
            <a:off x="2" y="556164"/>
            <a:ext cx="8597511" cy="0"/>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234142137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Picture Placeholder 5"/>
          <p:cNvSpPr>
            <a:spLocks noGrp="1"/>
          </p:cNvSpPr>
          <p:nvPr>
            <p:ph type="pic" sz="quarter" idx="10"/>
          </p:nvPr>
        </p:nvSpPr>
        <p:spPr>
          <a:xfrm>
            <a:off x="7941" y="0"/>
            <a:ext cx="4316110" cy="5143500"/>
          </a:xfrm>
          <a:custGeom>
            <a:avLst/>
            <a:gdLst>
              <a:gd name="connsiteX0" fmla="*/ 0 w 4602415"/>
              <a:gd name="connsiteY0" fmla="*/ 0 h 5143500"/>
              <a:gd name="connsiteX1" fmla="*/ 4602415 w 4602415"/>
              <a:gd name="connsiteY1" fmla="*/ 0 h 5143500"/>
              <a:gd name="connsiteX2" fmla="*/ 4602415 w 4602415"/>
              <a:gd name="connsiteY2" fmla="*/ 5143500 h 5143500"/>
              <a:gd name="connsiteX3" fmla="*/ 0 w 4602415"/>
              <a:gd name="connsiteY3" fmla="*/ 5143500 h 5143500"/>
              <a:gd name="connsiteX4" fmla="*/ 0 w 4602415"/>
              <a:gd name="connsiteY4" fmla="*/ 0 h 5143500"/>
              <a:gd name="connsiteX0" fmla="*/ 0 w 4602415"/>
              <a:gd name="connsiteY0" fmla="*/ 0 h 5143500"/>
              <a:gd name="connsiteX1" fmla="*/ 4602415 w 4602415"/>
              <a:gd name="connsiteY1" fmla="*/ 0 h 5143500"/>
              <a:gd name="connsiteX2" fmla="*/ 2804164 w 4602415"/>
              <a:gd name="connsiteY2" fmla="*/ 5138163 h 5143500"/>
              <a:gd name="connsiteX3" fmla="*/ 0 w 4602415"/>
              <a:gd name="connsiteY3" fmla="*/ 5143500 h 5143500"/>
              <a:gd name="connsiteX4" fmla="*/ 0 w 460241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415" h="5143500">
                <a:moveTo>
                  <a:pt x="0" y="0"/>
                </a:moveTo>
                <a:lnTo>
                  <a:pt x="4602415" y="0"/>
                </a:lnTo>
                <a:lnTo>
                  <a:pt x="2804164" y="5138163"/>
                </a:lnTo>
                <a:lnTo>
                  <a:pt x="0" y="5143500"/>
                </a:lnTo>
                <a:lnTo>
                  <a:pt x="0" y="0"/>
                </a:lnTo>
                <a:close/>
              </a:path>
            </a:pathLst>
          </a:custGeom>
        </p:spPr>
        <p:txBody>
          <a:bodyPr vert="horz" lIns="91370" tIns="45685" rIns="91370" bIns="45685"/>
          <a:lstStyle/>
          <a:p>
            <a:endParaRPr lang="en-US" dirty="0"/>
          </a:p>
        </p:txBody>
      </p:sp>
      <p:sp>
        <p:nvSpPr>
          <p:cNvPr id="3" name="Title 1"/>
          <p:cNvSpPr>
            <a:spLocks noGrp="1"/>
          </p:cNvSpPr>
          <p:nvPr>
            <p:ph type="title" hasCustomPrompt="1"/>
          </p:nvPr>
        </p:nvSpPr>
        <p:spPr>
          <a:xfrm>
            <a:off x="4463179" y="193825"/>
            <a:ext cx="3229427"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7152" y="4"/>
            <a:ext cx="1749936" cy="572624"/>
          </a:xfrm>
          <a:prstGeom prst="rect">
            <a:avLst/>
          </a:prstGeom>
        </p:spPr>
      </p:pic>
    </p:spTree>
    <p:extLst>
      <p:ext uri="{BB962C8B-B14F-4D97-AF65-F5344CB8AC3E}">
        <p14:creationId xmlns:p14="http://schemas.microsoft.com/office/powerpoint/2010/main" val="3606148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Short numbered points">
    <p:bg>
      <p:bgPr>
        <a:solidFill>
          <a:schemeClr val="tx1"/>
        </a:solidFill>
        <a:effectLst/>
      </p:bgPr>
    </p:bg>
    <p:spTree>
      <p:nvGrpSpPr>
        <p:cNvPr id="1" name=""/>
        <p:cNvGrpSpPr/>
        <p:nvPr/>
      </p:nvGrpSpPr>
      <p:grpSpPr>
        <a:xfrm>
          <a:off x="0" y="0"/>
          <a:ext cx="0" cy="0"/>
          <a:chOff x="0" y="0"/>
          <a:chExt cx="0" cy="0"/>
        </a:xfrm>
      </p:grpSpPr>
      <p:cxnSp>
        <p:nvCxnSpPr>
          <p:cNvPr id="11" name="Gerade Verbindung 11"/>
          <p:cNvCxnSpPr/>
          <p:nvPr userDrawn="1"/>
        </p:nvCxnSpPr>
        <p:spPr>
          <a:xfrm>
            <a:off x="1189266" y="2490721"/>
            <a:ext cx="1045974" cy="0"/>
          </a:xfrm>
          <a:prstGeom prst="line">
            <a:avLst/>
          </a:prstGeom>
          <a:noFill/>
          <a:ln w="3175" cap="flat" cmpd="sng" algn="ctr">
            <a:solidFill>
              <a:sysClr val="window" lastClr="FFFFFF">
                <a:lumMod val="75000"/>
              </a:sysClr>
            </a:solidFill>
            <a:prstDash val="solid"/>
          </a:ln>
          <a:effectLst/>
        </p:spPr>
      </p:cxnSp>
      <p:cxnSp>
        <p:nvCxnSpPr>
          <p:cNvPr id="14" name="Gerade Verbindung 11"/>
          <p:cNvCxnSpPr/>
          <p:nvPr userDrawn="1"/>
        </p:nvCxnSpPr>
        <p:spPr>
          <a:xfrm>
            <a:off x="2623623" y="2490721"/>
            <a:ext cx="1045974" cy="0"/>
          </a:xfrm>
          <a:prstGeom prst="line">
            <a:avLst/>
          </a:prstGeom>
          <a:noFill/>
          <a:ln w="3175" cap="flat" cmpd="sng" algn="ctr">
            <a:solidFill>
              <a:sysClr val="window" lastClr="FFFFFF">
                <a:lumMod val="75000"/>
              </a:sysClr>
            </a:solidFill>
            <a:prstDash val="solid"/>
          </a:ln>
          <a:effectLst/>
        </p:spPr>
      </p:cxnSp>
      <p:cxnSp>
        <p:nvCxnSpPr>
          <p:cNvPr id="17" name="Gerade Verbindung 11"/>
          <p:cNvCxnSpPr/>
          <p:nvPr userDrawn="1"/>
        </p:nvCxnSpPr>
        <p:spPr>
          <a:xfrm>
            <a:off x="4044712" y="2490721"/>
            <a:ext cx="1045974" cy="0"/>
          </a:xfrm>
          <a:prstGeom prst="line">
            <a:avLst/>
          </a:prstGeom>
          <a:noFill/>
          <a:ln w="3175" cap="flat" cmpd="sng" algn="ctr">
            <a:solidFill>
              <a:sysClr val="window" lastClr="FFFFFF">
                <a:lumMod val="75000"/>
              </a:sysClr>
            </a:solidFill>
            <a:prstDash val="solid"/>
          </a:ln>
          <a:effectLst/>
        </p:spPr>
      </p:cxnSp>
      <p:cxnSp>
        <p:nvCxnSpPr>
          <p:cNvPr id="20" name="Gerade Verbindung 11"/>
          <p:cNvCxnSpPr/>
          <p:nvPr userDrawn="1"/>
        </p:nvCxnSpPr>
        <p:spPr>
          <a:xfrm>
            <a:off x="5479071" y="2490721"/>
            <a:ext cx="1045974" cy="0"/>
          </a:xfrm>
          <a:prstGeom prst="line">
            <a:avLst/>
          </a:prstGeom>
          <a:noFill/>
          <a:ln w="3175" cap="flat" cmpd="sng" algn="ctr">
            <a:solidFill>
              <a:sysClr val="window" lastClr="FFFFFF">
                <a:lumMod val="75000"/>
              </a:sysClr>
            </a:solidFill>
            <a:prstDash val="solid"/>
          </a:ln>
          <a:effectLst/>
        </p:spPr>
      </p:cxnSp>
      <p:cxnSp>
        <p:nvCxnSpPr>
          <p:cNvPr id="25" name="Gerade Verbindung 11"/>
          <p:cNvCxnSpPr/>
          <p:nvPr userDrawn="1"/>
        </p:nvCxnSpPr>
        <p:spPr>
          <a:xfrm>
            <a:off x="6905948" y="2490721"/>
            <a:ext cx="1045974" cy="0"/>
          </a:xfrm>
          <a:prstGeom prst="line">
            <a:avLst/>
          </a:prstGeom>
          <a:noFill/>
          <a:ln w="3175" cap="flat" cmpd="sng" algn="ctr">
            <a:solidFill>
              <a:sysClr val="window" lastClr="FFFFFF">
                <a:lumMod val="75000"/>
              </a:sysClr>
            </a:solidFill>
            <a:prstDash val="solid"/>
          </a:ln>
          <a:effectLst/>
        </p:spPr>
      </p:cxnSp>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 short numbered points</a:t>
            </a:r>
          </a:p>
        </p:txBody>
      </p:sp>
      <p:sp>
        <p:nvSpPr>
          <p:cNvPr id="32" name="Text Placeholder 9"/>
          <p:cNvSpPr>
            <a:spLocks noGrp="1"/>
          </p:cNvSpPr>
          <p:nvPr>
            <p:ph type="body" sz="quarter" idx="24" hasCustomPrompt="1"/>
          </p:nvPr>
        </p:nvSpPr>
        <p:spPr>
          <a:xfrm>
            <a:off x="1098550" y="163171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34" name="Text Placeholder 9"/>
          <p:cNvSpPr>
            <a:spLocks noGrp="1"/>
          </p:cNvSpPr>
          <p:nvPr>
            <p:ph type="body" sz="quarter" idx="25" hasCustomPrompt="1"/>
          </p:nvPr>
        </p:nvSpPr>
        <p:spPr>
          <a:xfrm>
            <a:off x="25273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36" name="Text Placeholder 9"/>
          <p:cNvSpPr>
            <a:spLocks noGrp="1"/>
          </p:cNvSpPr>
          <p:nvPr>
            <p:ph type="body" sz="quarter" idx="26" hasCustomPrompt="1"/>
          </p:nvPr>
        </p:nvSpPr>
        <p:spPr>
          <a:xfrm>
            <a:off x="39497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38" name="Text Placeholder 9"/>
          <p:cNvSpPr>
            <a:spLocks noGrp="1"/>
          </p:cNvSpPr>
          <p:nvPr>
            <p:ph type="body" sz="quarter" idx="27" hasCustomPrompt="1"/>
          </p:nvPr>
        </p:nvSpPr>
        <p:spPr>
          <a:xfrm>
            <a:off x="538480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sp>
        <p:nvSpPr>
          <p:cNvPr id="40" name="Text Placeholder 9"/>
          <p:cNvSpPr>
            <a:spLocks noGrp="1"/>
          </p:cNvSpPr>
          <p:nvPr>
            <p:ph type="body" sz="quarter" idx="28" hasCustomPrompt="1"/>
          </p:nvPr>
        </p:nvSpPr>
        <p:spPr>
          <a:xfrm>
            <a:off x="6813550" y="163171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5</a:t>
            </a:r>
          </a:p>
        </p:txBody>
      </p:sp>
      <p:sp>
        <p:nvSpPr>
          <p:cNvPr id="45" name="Text Placeholder 9"/>
          <p:cNvSpPr>
            <a:spLocks noGrp="1"/>
          </p:cNvSpPr>
          <p:nvPr>
            <p:ph type="body" sz="quarter" idx="30" hasCustomPrompt="1"/>
          </p:nvPr>
        </p:nvSpPr>
        <p:spPr>
          <a:xfrm>
            <a:off x="10985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150. This is an example of the ideal amount of text.</a:t>
            </a:r>
          </a:p>
        </p:txBody>
      </p:sp>
      <p:sp>
        <p:nvSpPr>
          <p:cNvPr id="59" name="Text Placeholder 9"/>
          <p:cNvSpPr>
            <a:spLocks noGrp="1"/>
          </p:cNvSpPr>
          <p:nvPr>
            <p:ph type="body" sz="quarter" idx="31" hasCustomPrompt="1"/>
          </p:nvPr>
        </p:nvSpPr>
        <p:spPr>
          <a:xfrm>
            <a:off x="25273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0" name="Text Placeholder 9"/>
          <p:cNvSpPr>
            <a:spLocks noGrp="1"/>
          </p:cNvSpPr>
          <p:nvPr>
            <p:ph type="body" sz="quarter" idx="32" hasCustomPrompt="1"/>
          </p:nvPr>
        </p:nvSpPr>
        <p:spPr>
          <a:xfrm>
            <a:off x="39497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text and numbers on the page.</a:t>
            </a:r>
          </a:p>
        </p:txBody>
      </p:sp>
      <p:sp>
        <p:nvSpPr>
          <p:cNvPr id="65" name="Text Placeholder 9"/>
          <p:cNvSpPr>
            <a:spLocks noGrp="1"/>
          </p:cNvSpPr>
          <p:nvPr>
            <p:ph type="body" sz="quarter" idx="36" hasCustomPrompt="1"/>
          </p:nvPr>
        </p:nvSpPr>
        <p:spPr>
          <a:xfrm>
            <a:off x="538480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sp>
        <p:nvSpPr>
          <p:cNvPr id="67" name="Text Placeholder 9"/>
          <p:cNvSpPr>
            <a:spLocks noGrp="1"/>
          </p:cNvSpPr>
          <p:nvPr>
            <p:ph type="body" sz="quarter" idx="37" hasCustomPrompt="1"/>
          </p:nvPr>
        </p:nvSpPr>
        <p:spPr>
          <a:xfrm>
            <a:off x="6813550" y="2609614"/>
            <a:ext cx="1234440" cy="16194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Example of the ideal amount of text for this box.</a:t>
            </a:r>
          </a:p>
        </p:txBody>
      </p:sp>
      <p:pic>
        <p:nvPicPr>
          <p:cNvPr id="21" name="Picture 20"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22"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23" name="Picture 2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4637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0"/>
          </p:nvPr>
        </p:nvSpPr>
        <p:spPr>
          <a:xfrm>
            <a:off x="4519641" y="0"/>
            <a:ext cx="4624360" cy="5143500"/>
          </a:xfrm>
          <a:custGeom>
            <a:avLst/>
            <a:gdLst>
              <a:gd name="connsiteX0" fmla="*/ 0 w 4624360"/>
              <a:gd name="connsiteY0" fmla="*/ 0 h 5143500"/>
              <a:gd name="connsiteX1" fmla="*/ 4624360 w 4624360"/>
              <a:gd name="connsiteY1" fmla="*/ 0 h 5143500"/>
              <a:gd name="connsiteX2" fmla="*/ 4624360 w 4624360"/>
              <a:gd name="connsiteY2" fmla="*/ 5143500 h 5143500"/>
              <a:gd name="connsiteX3" fmla="*/ 0 w 4624360"/>
              <a:gd name="connsiteY3" fmla="*/ 5143500 h 5143500"/>
              <a:gd name="connsiteX4" fmla="*/ 0 w 4624360"/>
              <a:gd name="connsiteY4" fmla="*/ 0 h 5143500"/>
              <a:gd name="connsiteX0" fmla="*/ 0 w 4624360"/>
              <a:gd name="connsiteY0" fmla="*/ 0 h 5143500"/>
              <a:gd name="connsiteX1" fmla="*/ 4624360 w 4624360"/>
              <a:gd name="connsiteY1" fmla="*/ 0 h 5143500"/>
              <a:gd name="connsiteX2" fmla="*/ 4624360 w 4624360"/>
              <a:gd name="connsiteY2" fmla="*/ 5143500 h 5143500"/>
              <a:gd name="connsiteX3" fmla="*/ 1819595 w 4624360"/>
              <a:gd name="connsiteY3" fmla="*/ 5138164 h 5143500"/>
              <a:gd name="connsiteX4" fmla="*/ 0 w 462436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4360" h="5143500">
                <a:moveTo>
                  <a:pt x="0" y="0"/>
                </a:moveTo>
                <a:lnTo>
                  <a:pt x="4624360" y="0"/>
                </a:lnTo>
                <a:lnTo>
                  <a:pt x="4624360" y="5143500"/>
                </a:lnTo>
                <a:lnTo>
                  <a:pt x="1819595" y="5138164"/>
                </a:lnTo>
                <a:lnTo>
                  <a:pt x="0" y="0"/>
                </a:lnTo>
                <a:close/>
              </a:path>
            </a:pathLst>
          </a:custGeom>
        </p:spPr>
        <p:txBody>
          <a:bodyPr vert="horz" lIns="91370" tIns="45685" rIns="91370" bIns="45685"/>
          <a:lstStyle/>
          <a:p>
            <a:endParaRPr lang="en-US" dirty="0"/>
          </a:p>
        </p:txBody>
      </p:sp>
      <p:sp>
        <p:nvSpPr>
          <p:cNvPr id="3" name="Title 1"/>
          <p:cNvSpPr>
            <a:spLocks noGrp="1"/>
          </p:cNvSpPr>
          <p:nvPr>
            <p:ph type="title" hasCustomPrompt="1"/>
          </p:nvPr>
        </p:nvSpPr>
        <p:spPr>
          <a:xfrm>
            <a:off x="224814" y="181731"/>
            <a:ext cx="3887568"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90639" y="4"/>
            <a:ext cx="1749936" cy="572624"/>
          </a:xfrm>
          <a:prstGeom prst="rect">
            <a:avLst/>
          </a:prstGeom>
        </p:spPr>
      </p:pic>
    </p:spTree>
    <p:extLst>
      <p:ext uri="{BB962C8B-B14F-4D97-AF65-F5344CB8AC3E}">
        <p14:creationId xmlns:p14="http://schemas.microsoft.com/office/powerpoint/2010/main" val="2415165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hort numbered points">
    <p:bg>
      <p:bgPr>
        <a:solidFill>
          <a:schemeClr val="tx1"/>
        </a:solidFill>
        <a:effectLst/>
      </p:bgPr>
    </p:bg>
    <p:spTree>
      <p:nvGrpSpPr>
        <p:cNvPr id="1" name=""/>
        <p:cNvGrpSpPr/>
        <p:nvPr/>
      </p:nvGrpSpPr>
      <p:grpSpPr>
        <a:xfrm>
          <a:off x="0" y="0"/>
          <a:ext cx="0" cy="0"/>
          <a:chOff x="0" y="0"/>
          <a:chExt cx="0" cy="0"/>
        </a:xfrm>
      </p:grpSpPr>
      <p:sp>
        <p:nvSpPr>
          <p:cNvPr id="30" name="Text Placeholder 9"/>
          <p:cNvSpPr>
            <a:spLocks noGrp="1"/>
          </p:cNvSpPr>
          <p:nvPr>
            <p:ph type="body" sz="quarter" idx="23" hasCustomPrompt="1"/>
          </p:nvPr>
        </p:nvSpPr>
        <p:spPr>
          <a:xfrm>
            <a:off x="685800" y="1009417"/>
            <a:ext cx="7772400" cy="427760"/>
          </a:xfrm>
          <a:prstGeom prst="rect">
            <a:avLst/>
          </a:prstGeom>
        </p:spPr>
        <p:txBody>
          <a:bodyPr vert="horz" lIns="91318" tIns="45660" rIns="91318" bIns="45660" anchor="t"/>
          <a:lstStyle>
            <a:lvl1pPr marL="0" indent="0" algn="ctr">
              <a:spcBef>
                <a:spcPts val="0"/>
              </a:spcBef>
              <a:buNone/>
              <a:defRPr sz="3200" baseline="0">
                <a:solidFill>
                  <a:schemeClr val="tx2"/>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 short numbered points</a:t>
            </a:r>
          </a:p>
        </p:txBody>
      </p:sp>
      <p:sp>
        <p:nvSpPr>
          <p:cNvPr id="26" name="Text Placeholder 9"/>
          <p:cNvSpPr>
            <a:spLocks noGrp="1"/>
          </p:cNvSpPr>
          <p:nvPr>
            <p:ph type="body" sz="quarter" idx="30" hasCustomPrompt="1"/>
          </p:nvPr>
        </p:nvSpPr>
        <p:spPr>
          <a:xfrm>
            <a:off x="8064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Maximum characters approx. 230. This has more space for text than the 5 or 6 point slides. This is an example of the ideal amount of text. </a:t>
            </a:r>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a:t>
            </a:r>
            <a:r>
              <a:rPr lang="en-GB" dirty="0" smtClean="0"/>
              <a:t> </a:t>
            </a:r>
            <a:r>
              <a:rPr lang="en-GB" dirty="0" err="1" smtClean="0"/>
              <a:t>veivamus</a:t>
            </a:r>
            <a:r>
              <a:rPr lang="en-GB" dirty="0" smtClean="0"/>
              <a:t> </a:t>
            </a:r>
            <a:r>
              <a:rPr lang="en-GB" dirty="0" err="1" smtClean="0"/>
              <a:t>elementum</a:t>
            </a:r>
            <a:r>
              <a:rPr lang="en-GB" dirty="0" smtClean="0"/>
              <a:t>.</a:t>
            </a:r>
          </a:p>
        </p:txBody>
      </p:sp>
      <p:sp>
        <p:nvSpPr>
          <p:cNvPr id="27" name="Text Placeholder 9"/>
          <p:cNvSpPr>
            <a:spLocks noGrp="1"/>
          </p:cNvSpPr>
          <p:nvPr>
            <p:ph type="body" sz="quarter" idx="31" hasCustomPrompt="1"/>
          </p:nvPr>
        </p:nvSpPr>
        <p:spPr>
          <a:xfrm>
            <a:off x="28003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Try to keep the amount of text for each point even.</a:t>
            </a:r>
          </a:p>
        </p:txBody>
      </p:sp>
      <p:sp>
        <p:nvSpPr>
          <p:cNvPr id="28" name="Text Placeholder 9"/>
          <p:cNvSpPr>
            <a:spLocks noGrp="1"/>
          </p:cNvSpPr>
          <p:nvPr>
            <p:ph type="body" sz="quarter" idx="36" hasCustomPrompt="1"/>
          </p:nvPr>
        </p:nvSpPr>
        <p:spPr>
          <a:xfrm>
            <a:off x="6769101" y="2514364"/>
            <a:ext cx="1765300" cy="175283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You should </a:t>
            </a:r>
            <a:r>
              <a:rPr lang="en-GB" dirty="0" err="1" smtClean="0"/>
              <a:t>center</a:t>
            </a:r>
            <a:r>
              <a:rPr lang="en-GB" dirty="0" smtClean="0"/>
              <a:t> the text and numbers on the page.</a:t>
            </a:r>
          </a:p>
        </p:txBody>
      </p:sp>
      <p:sp>
        <p:nvSpPr>
          <p:cNvPr id="29" name="Text Placeholder 9"/>
          <p:cNvSpPr>
            <a:spLocks noGrp="1"/>
          </p:cNvSpPr>
          <p:nvPr>
            <p:ph type="body" sz="quarter" idx="32" hasCustomPrompt="1"/>
          </p:nvPr>
        </p:nvSpPr>
        <p:spPr>
          <a:xfrm>
            <a:off x="4781550" y="2514366"/>
            <a:ext cx="1771650" cy="1759186"/>
          </a:xfrm>
          <a:prstGeom prst="rect">
            <a:avLst/>
          </a:prstGeom>
        </p:spPr>
        <p:txBody>
          <a:bodyPr vert="horz" lIns="91318" tIns="45660" rIns="91318" bIns="45660" anchor="t"/>
          <a:lstStyle>
            <a:lvl1pPr marL="0" indent="0" algn="ctr">
              <a:spcBef>
                <a:spcPts val="0"/>
              </a:spcBef>
              <a:buNone/>
              <a:defRPr sz="1100" baseline="0">
                <a:solidFill>
                  <a:srgbClr val="787D77"/>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This has more space for text than the 5 or 6 point slides. This is an example of the ideal amount of text. </a:t>
            </a:r>
            <a:r>
              <a:rPr lang="en-GB" dirty="0" err="1" smtClean="0"/>
              <a:t>Lorem</a:t>
            </a:r>
            <a:r>
              <a:rPr lang="en-GB" dirty="0" smtClean="0"/>
              <a:t> </a:t>
            </a:r>
            <a:r>
              <a:rPr lang="en-GB" dirty="0" err="1" smtClean="0"/>
              <a:t>ipsum</a:t>
            </a:r>
            <a:r>
              <a:rPr lang="en-GB" dirty="0" smtClean="0"/>
              <a:t> </a:t>
            </a:r>
            <a:r>
              <a:rPr lang="en-GB" dirty="0" err="1" smtClean="0"/>
              <a:t>dolor</a:t>
            </a:r>
            <a:r>
              <a:rPr lang="en-GB" dirty="0" smtClean="0"/>
              <a:t> sit </a:t>
            </a:r>
            <a:r>
              <a:rPr lang="en-GB" dirty="0" err="1" smtClean="0"/>
              <a:t>amet</a:t>
            </a:r>
            <a:r>
              <a:rPr lang="en-GB" dirty="0" smtClean="0"/>
              <a:t>, </a:t>
            </a:r>
            <a:r>
              <a:rPr lang="en-GB" dirty="0" err="1" smtClean="0"/>
              <a:t>consectetur</a:t>
            </a:r>
            <a:r>
              <a:rPr lang="en-GB" dirty="0" smtClean="0"/>
              <a:t> </a:t>
            </a:r>
            <a:r>
              <a:rPr lang="en-GB" dirty="0" err="1" smtClean="0"/>
              <a:t>adipiscing</a:t>
            </a:r>
            <a:r>
              <a:rPr lang="en-GB" dirty="0" smtClean="0"/>
              <a:t> </a:t>
            </a:r>
            <a:r>
              <a:rPr lang="en-GB" dirty="0" err="1" smtClean="0"/>
              <a:t>eli</a:t>
            </a:r>
            <a:r>
              <a:rPr lang="en-GB" dirty="0" smtClean="0"/>
              <a:t> </a:t>
            </a:r>
            <a:r>
              <a:rPr lang="en-GB" dirty="0" err="1" smtClean="0"/>
              <a:t>veivamus</a:t>
            </a:r>
            <a:r>
              <a:rPr lang="en-GB" dirty="0" smtClean="0"/>
              <a:t> </a:t>
            </a:r>
            <a:r>
              <a:rPr lang="en-GB" dirty="0" err="1" smtClean="0"/>
              <a:t>elementum</a:t>
            </a:r>
            <a:r>
              <a:rPr lang="en-GB" dirty="0" smtClean="0"/>
              <a:t>.</a:t>
            </a:r>
          </a:p>
        </p:txBody>
      </p:sp>
      <p:cxnSp>
        <p:nvCxnSpPr>
          <p:cNvPr id="31" name="Gerade Verbindung 11"/>
          <p:cNvCxnSpPr/>
          <p:nvPr userDrawn="1"/>
        </p:nvCxnSpPr>
        <p:spPr>
          <a:xfrm>
            <a:off x="1169106" y="2386127"/>
            <a:ext cx="1045974" cy="0"/>
          </a:xfrm>
          <a:prstGeom prst="line">
            <a:avLst/>
          </a:prstGeom>
          <a:noFill/>
          <a:ln w="3175" cap="flat" cmpd="sng" algn="ctr">
            <a:solidFill>
              <a:sysClr val="window" lastClr="FFFFFF">
                <a:lumMod val="75000"/>
              </a:sysClr>
            </a:solidFill>
            <a:prstDash val="solid"/>
          </a:ln>
          <a:effectLst/>
        </p:spPr>
      </p:cxnSp>
      <p:cxnSp>
        <p:nvCxnSpPr>
          <p:cNvPr id="33" name="Gerade Verbindung 11"/>
          <p:cNvCxnSpPr/>
          <p:nvPr userDrawn="1"/>
        </p:nvCxnSpPr>
        <p:spPr>
          <a:xfrm>
            <a:off x="3161694" y="2386127"/>
            <a:ext cx="1045974" cy="0"/>
          </a:xfrm>
          <a:prstGeom prst="line">
            <a:avLst/>
          </a:prstGeom>
          <a:noFill/>
          <a:ln w="3175" cap="flat" cmpd="sng" algn="ctr">
            <a:solidFill>
              <a:sysClr val="window" lastClr="FFFFFF">
                <a:lumMod val="75000"/>
              </a:sysClr>
            </a:solidFill>
            <a:prstDash val="solid"/>
          </a:ln>
          <a:effectLst/>
        </p:spPr>
      </p:cxnSp>
      <p:cxnSp>
        <p:nvCxnSpPr>
          <p:cNvPr id="35" name="Gerade Verbindung 11"/>
          <p:cNvCxnSpPr/>
          <p:nvPr userDrawn="1"/>
        </p:nvCxnSpPr>
        <p:spPr>
          <a:xfrm>
            <a:off x="5141403" y="2386127"/>
            <a:ext cx="1045974" cy="0"/>
          </a:xfrm>
          <a:prstGeom prst="line">
            <a:avLst/>
          </a:prstGeom>
          <a:noFill/>
          <a:ln w="3175" cap="flat" cmpd="sng" algn="ctr">
            <a:solidFill>
              <a:sysClr val="window" lastClr="FFFFFF">
                <a:lumMod val="75000"/>
              </a:sysClr>
            </a:solidFill>
            <a:prstDash val="solid"/>
          </a:ln>
          <a:effectLst/>
        </p:spPr>
      </p:cxnSp>
      <p:cxnSp>
        <p:nvCxnSpPr>
          <p:cNvPr id="37" name="Gerade Verbindung 11"/>
          <p:cNvCxnSpPr/>
          <p:nvPr userDrawn="1"/>
        </p:nvCxnSpPr>
        <p:spPr>
          <a:xfrm>
            <a:off x="7128903" y="2386127"/>
            <a:ext cx="1045974" cy="0"/>
          </a:xfrm>
          <a:prstGeom prst="line">
            <a:avLst/>
          </a:prstGeom>
          <a:noFill/>
          <a:ln w="3175" cap="flat" cmpd="sng" algn="ctr">
            <a:solidFill>
              <a:sysClr val="window" lastClr="FFFFFF">
                <a:lumMod val="75000"/>
              </a:sysClr>
            </a:solidFill>
            <a:prstDash val="solid"/>
          </a:ln>
          <a:effectLst/>
        </p:spPr>
      </p:cxnSp>
      <p:sp>
        <p:nvSpPr>
          <p:cNvPr id="44" name="Text Placeholder 9"/>
          <p:cNvSpPr>
            <a:spLocks noGrp="1"/>
          </p:cNvSpPr>
          <p:nvPr>
            <p:ph type="body" sz="quarter" idx="24" hasCustomPrompt="1"/>
          </p:nvPr>
        </p:nvSpPr>
        <p:spPr>
          <a:xfrm>
            <a:off x="1073150" y="152376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46" name="Text Placeholder 9"/>
          <p:cNvSpPr>
            <a:spLocks noGrp="1"/>
          </p:cNvSpPr>
          <p:nvPr>
            <p:ph type="body" sz="quarter" idx="25" hasCustomPrompt="1"/>
          </p:nvPr>
        </p:nvSpPr>
        <p:spPr>
          <a:xfrm>
            <a:off x="306705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2</a:t>
            </a:r>
          </a:p>
        </p:txBody>
      </p:sp>
      <p:sp>
        <p:nvSpPr>
          <p:cNvPr id="47" name="Text Placeholder 9"/>
          <p:cNvSpPr>
            <a:spLocks noGrp="1"/>
          </p:cNvSpPr>
          <p:nvPr>
            <p:ph type="body" sz="quarter" idx="26" hasCustomPrompt="1"/>
          </p:nvPr>
        </p:nvSpPr>
        <p:spPr>
          <a:xfrm>
            <a:off x="504825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3</a:t>
            </a:r>
          </a:p>
        </p:txBody>
      </p:sp>
      <p:sp>
        <p:nvSpPr>
          <p:cNvPr id="48" name="Text Placeholder 9"/>
          <p:cNvSpPr>
            <a:spLocks noGrp="1"/>
          </p:cNvSpPr>
          <p:nvPr>
            <p:ph type="body" sz="quarter" idx="27" hasCustomPrompt="1"/>
          </p:nvPr>
        </p:nvSpPr>
        <p:spPr>
          <a:xfrm>
            <a:off x="7035800" y="1523764"/>
            <a:ext cx="1234440" cy="731520"/>
          </a:xfrm>
          <a:prstGeom prst="rect">
            <a:avLst/>
          </a:prstGeom>
        </p:spPr>
        <p:txBody>
          <a:bodyPr vert="horz" lIns="91318" tIns="45660" rIns="91318" bIns="45660" anchor="t"/>
          <a:lstStyle>
            <a:lvl1pPr marL="0" indent="0" algn="ctr">
              <a:spcBef>
                <a:spcPts val="0"/>
              </a:spcBef>
              <a:buNone/>
              <a:defRPr sz="4800" baseline="0">
                <a:solidFill>
                  <a:srgbClr val="009FAB"/>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4</a:t>
            </a:r>
          </a:p>
        </p:txBody>
      </p:sp>
      <p:pic>
        <p:nvPicPr>
          <p:cNvPr id="17" name="Picture 16"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76709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ints statements">
    <p:bg>
      <p:bgPr>
        <a:solidFill>
          <a:schemeClr val="tx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1007896" y="2705648"/>
            <a:ext cx="7128275" cy="1159363"/>
          </a:xfrm>
          <a:prstGeom prst="rect">
            <a:avLst/>
          </a:prstGeom>
        </p:spPr>
        <p:txBody>
          <a:bodyPr lIns="91318" tIns="45660" rIns="91318" bIns="45660"/>
          <a:lstStyle>
            <a:lvl1pPr marL="0" indent="0" algn="ctr">
              <a:lnSpc>
                <a:spcPct val="120000"/>
              </a:lnSpc>
              <a:buNone/>
              <a:defRPr sz="2000" baseline="0">
                <a:solidFill>
                  <a:srgbClr val="787D77"/>
                </a:solidFill>
                <a:latin typeface="EtihadAltis-Light"/>
                <a:cs typeface="EtihadAltis-Light"/>
              </a:defRPr>
            </a:lvl1pPr>
          </a:lstStyle>
          <a:p>
            <a:r>
              <a:rPr lang="en-US" sz="2000" dirty="0"/>
              <a:t>This is an example of sample text over two line. </a:t>
            </a:r>
            <a:r>
              <a:rPr lang="en-US" sz="2000" dirty="0" smtClean="0"/>
              <a:t>Center </a:t>
            </a:r>
            <a:r>
              <a:rPr lang="en-US" sz="2000" dirty="0"/>
              <a:t>the content on the page. </a:t>
            </a:r>
          </a:p>
        </p:txBody>
      </p:sp>
      <p:cxnSp>
        <p:nvCxnSpPr>
          <p:cNvPr id="8" name="Gerade Verbindung 11"/>
          <p:cNvCxnSpPr/>
          <p:nvPr userDrawn="1"/>
        </p:nvCxnSpPr>
        <p:spPr>
          <a:xfrm>
            <a:off x="3668700" y="1978664"/>
            <a:ext cx="1806677" cy="0"/>
          </a:xfrm>
          <a:prstGeom prst="line">
            <a:avLst/>
          </a:prstGeom>
          <a:noFill/>
          <a:ln w="3175" cap="flat" cmpd="sng" algn="ctr">
            <a:solidFill>
              <a:sysClr val="window" lastClr="FFFFFF">
                <a:lumMod val="75000"/>
              </a:sysClr>
            </a:solidFill>
            <a:prstDash val="solid"/>
          </a:ln>
          <a:effectLst/>
        </p:spPr>
      </p:cxnSp>
      <p:sp>
        <p:nvSpPr>
          <p:cNvPr id="10" name="Text Placeholder 9"/>
          <p:cNvSpPr>
            <a:spLocks noGrp="1"/>
          </p:cNvSpPr>
          <p:nvPr>
            <p:ph type="body" sz="quarter" idx="24" hasCustomPrompt="1"/>
          </p:nvPr>
        </p:nvSpPr>
        <p:spPr>
          <a:xfrm>
            <a:off x="3954780" y="1091964"/>
            <a:ext cx="1234440" cy="731520"/>
          </a:xfrm>
          <a:prstGeom prst="rect">
            <a:avLst/>
          </a:prstGeom>
        </p:spPr>
        <p:txBody>
          <a:bodyPr vert="horz" lIns="91318" tIns="45660" rIns="91318" bIns="45660" anchor="t"/>
          <a:lstStyle>
            <a:lvl1pPr marL="0" indent="0" algn="ctr">
              <a:spcBef>
                <a:spcPts val="0"/>
              </a:spcBef>
              <a:buNone/>
              <a:defRPr sz="4800" baseline="0">
                <a:solidFill>
                  <a:schemeClr val="accent6"/>
                </a:solidFill>
                <a:latin typeface="EtihadAltis-Book"/>
                <a:cs typeface="EtihadAltis-Book"/>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1</a:t>
            </a:r>
          </a:p>
        </p:txBody>
      </p:sp>
      <p:sp>
        <p:nvSpPr>
          <p:cNvPr id="12" name="Text Placeholder 9"/>
          <p:cNvSpPr>
            <a:spLocks noGrp="1"/>
          </p:cNvSpPr>
          <p:nvPr>
            <p:ph type="body" sz="quarter" idx="25" hasCustomPrompt="1"/>
          </p:nvPr>
        </p:nvSpPr>
        <p:spPr>
          <a:xfrm>
            <a:off x="1254131" y="2158765"/>
            <a:ext cx="6635750" cy="552686"/>
          </a:xfrm>
          <a:prstGeom prst="rect">
            <a:avLst/>
          </a:prstGeom>
        </p:spPr>
        <p:txBody>
          <a:bodyPr vert="horz" lIns="91318" tIns="45660" rIns="91318" bIns="45660" anchor="t"/>
          <a:lstStyle>
            <a:lvl1pPr marL="0" indent="0" algn="ctr">
              <a:spcBef>
                <a:spcPts val="0"/>
              </a:spcBef>
              <a:buNone/>
              <a:defRPr sz="3200" baseline="0">
                <a:solidFill>
                  <a:schemeClr val="accent6"/>
                </a:solidFill>
                <a:latin typeface="EtihadAltis-Light"/>
                <a:cs typeface="EtihadAltis-Light"/>
              </a:defRPr>
            </a:lvl1pPr>
            <a:lvl2pPr marL="456524" indent="0" algn="ctr">
              <a:spcBef>
                <a:spcPts val="0"/>
              </a:spcBef>
              <a:buNone/>
              <a:defRPr sz="1200">
                <a:solidFill>
                  <a:srgbClr val="B3B4B8"/>
                </a:solidFill>
                <a:latin typeface="Georgia"/>
                <a:cs typeface="Georgia"/>
              </a:defRPr>
            </a:lvl2pPr>
            <a:lvl3pPr algn="ctr">
              <a:defRPr/>
            </a:lvl3pPr>
            <a:lvl4pPr algn="ctr">
              <a:defRPr/>
            </a:lvl4pPr>
            <a:lvl5pPr algn="ctr">
              <a:defRPr/>
            </a:lvl5pPr>
          </a:lstStyle>
          <a:p>
            <a:pPr lvl="0"/>
            <a:r>
              <a:rPr lang="en-GB" dirty="0" smtClean="0"/>
              <a:t>Sample point</a:t>
            </a:r>
          </a:p>
        </p:txBody>
      </p:sp>
      <p:pic>
        <p:nvPicPr>
          <p:cNvPr id="9" name="Picture 8"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1"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905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eam with client and agency logos and page number">
    <p:bg>
      <p:bgPr>
        <a:solidFill>
          <a:schemeClr val="tx1"/>
        </a:solidFill>
        <a:effectLst/>
      </p:bgPr>
    </p:bg>
    <p:spTree>
      <p:nvGrpSpPr>
        <p:cNvPr id="1" name=""/>
        <p:cNvGrpSpPr/>
        <p:nvPr/>
      </p:nvGrpSpPr>
      <p:grpSpPr>
        <a:xfrm>
          <a:off x="0" y="0"/>
          <a:ext cx="0" cy="0"/>
          <a:chOff x="0" y="0"/>
          <a:chExt cx="0" cy="0"/>
        </a:xfrm>
      </p:grpSpPr>
      <p:pic>
        <p:nvPicPr>
          <p:cNvPr id="5" name="Picture 4"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02362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m with logos and page number">
    <p:bg>
      <p:bgPr>
        <a:solidFill>
          <a:schemeClr val="tx1"/>
        </a:solidFill>
        <a:effectLst/>
      </p:bgPr>
    </p:bg>
    <p:spTree>
      <p:nvGrpSpPr>
        <p:cNvPr id="1" name=""/>
        <p:cNvGrpSpPr/>
        <p:nvPr/>
      </p:nvGrpSpPr>
      <p:grpSpPr>
        <a:xfrm>
          <a:off x="0" y="0"/>
          <a:ext cx="0" cy="0"/>
          <a:chOff x="0" y="0"/>
          <a:chExt cx="0" cy="0"/>
        </a:xfrm>
      </p:grpSpPr>
      <p:sp>
        <p:nvSpPr>
          <p:cNvPr id="4"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40771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m with logos">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35166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m 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64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l flat">
    <p:bg>
      <p:bgPr>
        <a:solidFill>
          <a:schemeClr val="accent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34490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57200" y="51234"/>
            <a:ext cx="8001000" cy="482201"/>
          </a:xfrm>
          <a:prstGeom prst="rect">
            <a:avLst/>
          </a:prstGeom>
        </p:spPr>
        <p:txBody>
          <a:bodyPr lIns="91318" tIns="45660" rIns="91318" bIns="45660"/>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a:prstGeom prst="rect">
            <a:avLst/>
          </a:prstGeom>
        </p:spPr>
        <p:txBody>
          <a:bodyPr lIns="91318" tIns="45660" rIns="91318" bIns="45660"/>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7728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tement callout - Light background">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270015"/>
                </a:solidFill>
                <a:latin typeface="EtihadAltis-Light"/>
                <a:cs typeface="EtihadAltis-Light"/>
              </a:defRPr>
            </a:lvl1pPr>
          </a:lstStyle>
          <a:p>
            <a:r>
              <a:rPr lang="en-GB" dirty="0" smtClean="0"/>
              <a:t>Click to edit master</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10" name="Picture 9" descr="Etihad_logo.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6701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57200" y="51228"/>
            <a:ext cx="8001000" cy="482201"/>
          </a:xfrm>
          <a:prstGeom prst="rect">
            <a:avLst/>
          </a:prstGeom>
        </p:spPr>
        <p:txBody>
          <a:bodyPr lIns="91318" tIns="45660" rIns="91318" bIns="45660"/>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a:prstGeom prst="rect">
            <a:avLst/>
          </a:prstGeom>
        </p:spPr>
        <p:txBody>
          <a:bodyPr lIns="91318" tIns="45660" rIns="91318" bIns="45660"/>
          <a:lstStyle/>
          <a:p>
            <a:pPr lvl="0"/>
            <a:r>
              <a:rPr lang="en-US" dirty="0" smtClean="0"/>
              <a:t>Click to edit Master text styles</a:t>
            </a:r>
          </a:p>
          <a:p>
            <a:pPr lvl="1"/>
            <a:r>
              <a:rPr lang="en-US" dirty="0" smtClean="0"/>
              <a:t>Second level</a:t>
            </a:r>
          </a:p>
        </p:txBody>
      </p:sp>
      <p:sp>
        <p:nvSpPr>
          <p:cNvPr id="3" name="Picture Placeholder 2"/>
          <p:cNvSpPr>
            <a:spLocks noGrp="1"/>
          </p:cNvSpPr>
          <p:nvPr>
            <p:ph type="pic" sz="quarter" idx="11"/>
          </p:nvPr>
        </p:nvSpPr>
        <p:spPr>
          <a:xfrm>
            <a:off x="0" y="0"/>
            <a:ext cx="9144000" cy="5143500"/>
          </a:xfrm>
          <a:prstGeom prst="rect">
            <a:avLst/>
          </a:prstGeom>
        </p:spPr>
        <p:txBody>
          <a:bodyPr lIns="91318" tIns="45660" rIns="91318" bIns="45660"/>
          <a:lstStyle/>
          <a:p>
            <a:endParaRPr lang="en-US" dirty="0"/>
          </a:p>
        </p:txBody>
      </p:sp>
    </p:spTree>
    <p:extLst>
      <p:ext uri="{BB962C8B-B14F-4D97-AF65-F5344CB8AC3E}">
        <p14:creationId xmlns:p14="http://schemas.microsoft.com/office/powerpoint/2010/main" val="2075586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8118563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666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4093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7713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19253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931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7175991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808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2048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Large text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85800" y="1133857"/>
            <a:ext cx="7772400" cy="2615048"/>
          </a:xfrm>
          <a:prstGeom prst="rect">
            <a:avLst/>
          </a:prstGeom>
        </p:spPr>
        <p:txBody>
          <a:bodyPr lIns="91318" tIns="45660" rIns="91318" bIns="45660" anchor="ctr" anchorCtr="1"/>
          <a:lstStyle>
            <a:lvl1pPr>
              <a:defRPr sz="6000" b="0" i="0">
                <a:solidFill>
                  <a:schemeClr val="tx2"/>
                </a:solidFill>
                <a:latin typeface="EtihadAltis-Thin"/>
                <a:cs typeface="EtihadAltis-Thin"/>
              </a:defRPr>
            </a:lvl1pPr>
          </a:lstStyle>
          <a:p>
            <a:r>
              <a:rPr lang="en-GB" dirty="0" smtClean="0"/>
              <a:t>Click to edit master</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39368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97118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067397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89"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7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5" name="Right Triangle 14"/>
          <p:cNvSpPr/>
          <p:nvPr userDrawn="1"/>
        </p:nvSpPr>
        <p:spPr>
          <a:xfrm rot="10800000">
            <a:off x="32994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6" name="Right Triangle 15"/>
          <p:cNvSpPr/>
          <p:nvPr userDrawn="1"/>
        </p:nvSpPr>
        <p:spPr>
          <a:xfrm>
            <a:off x="3401080"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8" name="Right Triangle 17"/>
          <p:cNvSpPr/>
          <p:nvPr userDrawn="1"/>
        </p:nvSpPr>
        <p:spPr>
          <a:xfrm>
            <a:off x="573296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19" name="Right Triangle 18"/>
          <p:cNvSpPr/>
          <p:nvPr userDrawn="1"/>
        </p:nvSpPr>
        <p:spPr>
          <a:xfrm rot="10800000">
            <a:off x="79681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318" tIns="45660" rIns="91318" bIns="45660" rtlCol="0" anchor="ctr"/>
          <a:lstStyle/>
          <a:p>
            <a:pPr algn="ctr"/>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45" tIns="35945" rIns="35945" bIns="35945" anchor="ctr">
            <a:noAutofit/>
          </a:bodyPr>
          <a:lstStyle/>
          <a:p>
            <a:pPr algn="ctr"/>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352019658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36"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111525278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5086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5"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886864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5746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4069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7692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27" y="18"/>
            <a:ext cx="9134545" cy="5143499"/>
          </a:xfrm>
          <a:prstGeom prst="rect">
            <a:avLst/>
          </a:prstGeom>
        </p:spPr>
      </p:pic>
    </p:spTree>
    <p:extLst>
      <p:ext uri="{BB962C8B-B14F-4D97-AF65-F5344CB8AC3E}">
        <p14:creationId xmlns:p14="http://schemas.microsoft.com/office/powerpoint/2010/main" val="38315575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5389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95"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2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455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ng Title -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761093" y="1652236"/>
            <a:ext cx="7593255" cy="928715"/>
          </a:xfrm>
          <a:prstGeom prst="rect">
            <a:avLst/>
          </a:prstGeom>
        </p:spPr>
        <p:txBody>
          <a:bodyPr lIns="91318" tIns="45660" rIns="91318" bIns="45660" anchor="ctr" anchorCtr="1"/>
          <a:lstStyle>
            <a:lvl1pPr>
              <a:defRPr sz="5400" b="0" i="0" baseline="0">
                <a:solidFill>
                  <a:srgbClr val="270015"/>
                </a:solidFill>
                <a:latin typeface="EtihadAltis-Thin"/>
                <a:cs typeface="EtihadAltis-Thin"/>
              </a:defRPr>
            </a:lvl1pPr>
          </a:lstStyle>
          <a:p>
            <a:r>
              <a:rPr lang="en-GB" dirty="0" smtClean="0"/>
              <a:t>Long title slide with</a:t>
            </a:r>
            <a:endParaRPr lang="en-US" dirty="0"/>
          </a:p>
        </p:txBody>
      </p:sp>
      <p:sp>
        <p:nvSpPr>
          <p:cNvPr id="13" name="Text Placeholder 3"/>
          <p:cNvSpPr>
            <a:spLocks noGrp="1"/>
          </p:cNvSpPr>
          <p:nvPr>
            <p:ph type="body" sz="quarter" idx="11" hasCustomPrompt="1"/>
          </p:nvPr>
        </p:nvSpPr>
        <p:spPr>
          <a:xfrm>
            <a:off x="755849" y="2528349"/>
            <a:ext cx="7572079" cy="414800"/>
          </a:xfrm>
          <a:prstGeom prst="rect">
            <a:avLst/>
          </a:prstGeom>
        </p:spPr>
        <p:txBody>
          <a:bodyPr vert="horz" lIns="91318" tIns="45660" rIns="91318" bIns="45660"/>
          <a:lstStyle>
            <a:lvl1pPr marL="0" indent="0" algn="ctr">
              <a:buNone/>
              <a:defRPr sz="2100" b="0" i="0" baseline="0">
                <a:solidFill>
                  <a:schemeClr val="bg2"/>
                </a:solidFill>
                <a:latin typeface="EtihadAltis-Light"/>
                <a:cs typeface="EtihadAltis-Light"/>
              </a:defRPr>
            </a:lvl1pPr>
            <a:lvl2pPr marL="456524" indent="0">
              <a:buNone/>
              <a:defRPr sz="2100">
                <a:solidFill>
                  <a:srgbClr val="B3B4B8"/>
                </a:solidFill>
                <a:latin typeface="Georgia"/>
                <a:cs typeface="Georgia"/>
              </a:defRPr>
            </a:lvl2pPr>
            <a:lvl3pPr marL="913092" indent="0">
              <a:buNone/>
              <a:defRPr sz="2100">
                <a:solidFill>
                  <a:srgbClr val="B3B4B8"/>
                </a:solidFill>
                <a:latin typeface="Georgia"/>
                <a:cs typeface="Georgia"/>
              </a:defRPr>
            </a:lvl3pPr>
            <a:lvl4pPr marL="1369630" indent="0">
              <a:buNone/>
              <a:defRPr sz="2100">
                <a:solidFill>
                  <a:srgbClr val="B3B4B8"/>
                </a:solidFill>
                <a:latin typeface="Georgia"/>
                <a:cs typeface="Georgia"/>
              </a:defRPr>
            </a:lvl4pPr>
            <a:lvl5pPr marL="1826183" indent="0">
              <a:buNone/>
              <a:defRPr sz="2100">
                <a:solidFill>
                  <a:srgbClr val="B3B4B8"/>
                </a:solidFill>
                <a:latin typeface="Georgia"/>
                <a:cs typeface="Georgia"/>
              </a:defRPr>
            </a:lvl5pPr>
          </a:lstStyle>
          <a:p>
            <a:pPr lvl="0"/>
            <a:r>
              <a:rPr lang="en-GB" dirty="0"/>
              <a:t>Subtitle in </a:t>
            </a:r>
            <a:r>
              <a:rPr lang="en-GB" dirty="0" smtClean="0"/>
              <a:t>gold</a:t>
            </a:r>
            <a:endParaRPr lang="en-US" dirty="0"/>
          </a:p>
        </p:txBody>
      </p:sp>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406866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1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97894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4" name="Picture 3"/>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7393432" y="4"/>
            <a:ext cx="1749936" cy="572624"/>
          </a:xfrm>
          <a:prstGeom prst="rect">
            <a:avLst/>
          </a:prstGeom>
        </p:spPr>
      </p:pic>
      <p:sp>
        <p:nvSpPr>
          <p:cNvPr id="3" name="Title 1"/>
          <p:cNvSpPr>
            <a:spLocks noGrp="1"/>
          </p:cNvSpPr>
          <p:nvPr>
            <p:ph type="title" hasCustomPrompt="1"/>
          </p:nvPr>
        </p:nvSpPr>
        <p:spPr>
          <a:xfrm>
            <a:off x="122036" y="36588"/>
            <a:ext cx="8612821" cy="519576"/>
          </a:xfrm>
          <a:prstGeom prst="rect">
            <a:avLst/>
          </a:prstGeom>
        </p:spPr>
        <p:txBody>
          <a:bodyPr lIns="91370" tIns="45685" rIns="91370" bIns="45685" anchor="ctr"/>
          <a:lstStyle>
            <a:lvl1pPr>
              <a:defRPr>
                <a:solidFill>
                  <a:srgbClr val="270015"/>
                </a:solidFill>
              </a:defRPr>
            </a:lvl1pPr>
          </a:lstStyle>
          <a:p>
            <a:r>
              <a:rPr lang="en-US" dirty="0" smtClean="0"/>
              <a:t>CLICK TO EDIT MASTER TITLE STYLE</a:t>
            </a:r>
            <a:endParaRPr lang="en-US" dirty="0"/>
          </a:p>
        </p:txBody>
      </p:sp>
      <p:cxnSp>
        <p:nvCxnSpPr>
          <p:cNvPr id="5" name="Straight Connector 4"/>
          <p:cNvCxnSpPr/>
          <p:nvPr userDrawn="1"/>
        </p:nvCxnSpPr>
        <p:spPr>
          <a:xfrm>
            <a:off x="2" y="556165"/>
            <a:ext cx="8597511" cy="5336"/>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23622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267306685"/>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93320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547940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06501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8083840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7419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689065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68647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57700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Callout - Light large facet">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chemeClr val="tx2"/>
                </a:solidFill>
                <a:latin typeface="EtihadAltis-Light"/>
                <a:cs typeface="EtihadAltis-Light"/>
              </a:defRPr>
            </a:lvl1pPr>
          </a:lstStyle>
          <a:p>
            <a:r>
              <a:rPr lang="en-GB" dirty="0" smtClean="0"/>
              <a:t>Click to edit master</a:t>
            </a:r>
            <a:endParaRPr lang="en-US" dirty="0"/>
          </a:p>
        </p:txBody>
      </p:sp>
      <p:pic>
        <p:nvPicPr>
          <p:cNvPr id="6" name="Picture 5"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8"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25794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4092170"/>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85786203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294438563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413136768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39345031"/>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441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074474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93590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947347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17729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67309775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544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887696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ement call out - Light face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b="0" i="0">
                <a:solidFill>
                  <a:schemeClr val="tx2"/>
                </a:solidFill>
                <a:latin typeface="EtihadAltis-Light"/>
                <a:cs typeface="EtihadAltis-Light"/>
              </a:defRPr>
            </a:lvl1pPr>
          </a:lstStyle>
          <a:p>
            <a:r>
              <a:rPr lang="en-GB" dirty="0" smtClean="0"/>
              <a:t>Click to edit master</a:t>
            </a:r>
            <a:endParaRPr lang="en-US" dirty="0"/>
          </a:p>
        </p:txBody>
      </p:sp>
      <p:pic>
        <p:nvPicPr>
          <p:cNvPr id="8" name="Picture 7" descr="Etihad_logo.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762757" y="-6350"/>
            <a:ext cx="1988510" cy="895350"/>
          </a:xfrm>
          <a:prstGeom prst="rect">
            <a:avLst/>
          </a:prstGeom>
        </p:spPr>
      </p:pic>
      <p:sp>
        <p:nvSpPr>
          <p:cNvPr id="10" name="Slide Number Placeholder 2"/>
          <p:cNvSpPr txBox="1">
            <a:spLocks/>
          </p:cNvSpPr>
          <p:nvPr userDrawn="1"/>
        </p:nvSpPr>
        <p:spPr>
          <a:xfrm>
            <a:off x="7983564" y="4770663"/>
            <a:ext cx="995340" cy="273844"/>
          </a:xfrm>
          <a:prstGeom prst="rect">
            <a:avLst/>
          </a:prstGeom>
        </p:spPr>
        <p:txBody>
          <a:bodyPr lIns="91318" tIns="45660" rIns="91318" bIns="4566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375A4D64-EA2D-7142-81F9-ED3F288CDBDB}" type="slidenum">
              <a:rPr lang="en-US" sz="800" smtClean="0">
                <a:solidFill>
                  <a:srgbClr val="270015"/>
                </a:solidFill>
                <a:latin typeface="EtihadAltis-Book"/>
                <a:cs typeface="EtihadAltis-Book"/>
              </a:rPr>
              <a:pPr algn="r"/>
              <a:t>‹#›</a:t>
            </a:fld>
            <a:endParaRPr lang="en-US" sz="800" dirty="0">
              <a:solidFill>
                <a:srgbClr val="270015"/>
              </a:solidFill>
              <a:latin typeface="EtihadAltis-Book"/>
              <a:cs typeface="EtihadAltis-Book"/>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73758" y="4773083"/>
            <a:ext cx="1321573" cy="206913"/>
          </a:xfrm>
          <a:prstGeom prst="rect">
            <a:avLst/>
          </a:prstGeom>
        </p:spPr>
      </p:pic>
    </p:spTree>
    <p:extLst>
      <p:ext uri="{BB962C8B-B14F-4D97-AF65-F5344CB8AC3E}">
        <p14:creationId xmlns:p14="http://schemas.microsoft.com/office/powerpoint/2010/main" val="138212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59752526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1410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01513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92793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6219920"/>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581209"/>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57699060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17357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16148345"/>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64333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687600" y="1133857"/>
            <a:ext cx="7772400" cy="2615048"/>
          </a:xfrm>
          <a:prstGeom prst="rect">
            <a:avLst/>
          </a:prstGeom>
        </p:spPr>
        <p:txBody>
          <a:bodyPr lIns="91318" tIns="45660" rIns="91318" bIns="45660" anchor="ctr" anchorCtr="1"/>
          <a:lstStyle>
            <a:lvl1pPr>
              <a:defRPr sz="6000" b="0" i="0">
                <a:solidFill>
                  <a:srgbClr val="FCFBF5"/>
                </a:solidFill>
                <a:latin typeface="EtihadAltis-Thin"/>
                <a:cs typeface="EtihadAltis-Thin"/>
              </a:defRPr>
            </a:lvl1pPr>
          </a:lstStyle>
          <a:p>
            <a:r>
              <a:rPr lang="en-GB" dirty="0" smtClean="0"/>
              <a:t>Click to edit master</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3758" y="4773085"/>
            <a:ext cx="1321573" cy="206912"/>
          </a:xfrm>
          <a:prstGeom prst="rect">
            <a:avLst/>
          </a:prstGeom>
        </p:spPr>
      </p:pic>
    </p:spTree>
    <p:extLst>
      <p:ext uri="{BB962C8B-B14F-4D97-AF65-F5344CB8AC3E}">
        <p14:creationId xmlns:p14="http://schemas.microsoft.com/office/powerpoint/2010/main" val="15619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667450690"/>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1892" y="2789501"/>
            <a:ext cx="8255652" cy="225876"/>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5652" h="225876">
                <a:moveTo>
                  <a:pt x="0" y="0"/>
                </a:moveTo>
                <a:lnTo>
                  <a:pt x="7950852" y="0"/>
                </a:lnTo>
                <a:lnTo>
                  <a:pt x="8255652" y="222701"/>
                </a:lnTo>
                <a:lnTo>
                  <a:pt x="314325" y="225876"/>
                </a:lnTo>
                <a:lnTo>
                  <a:pt x="0" y="0"/>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cxnSp>
        <p:nvCxnSpPr>
          <p:cNvPr id="12" name="Straight Connector 11"/>
          <p:cNvCxnSpPr/>
          <p:nvPr userDrawn="1"/>
        </p:nvCxnSpPr>
        <p:spPr>
          <a:xfrm>
            <a:off x="321262" y="2786325"/>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633051" y="3012201"/>
            <a:ext cx="7954027" cy="0"/>
          </a:xfrm>
          <a:prstGeom prst="line">
            <a:avLst/>
          </a:prstGeom>
          <a:ln w="19050">
            <a:solidFill>
              <a:srgbClr val="E9BF0E"/>
            </a:solidFill>
          </a:ln>
          <a:effectLst/>
        </p:spPr>
        <p:style>
          <a:lnRef idx="2">
            <a:schemeClr val="accent1"/>
          </a:lnRef>
          <a:fillRef idx="0">
            <a:schemeClr val="accent1"/>
          </a:fillRef>
          <a:effectRef idx="1">
            <a:schemeClr val="accent1"/>
          </a:effectRef>
          <a:fontRef idx="minor">
            <a:schemeClr val="tx1"/>
          </a:fontRef>
        </p:style>
      </p:cxnSp>
      <p:sp>
        <p:nvSpPr>
          <p:cNvPr id="14" name="Right Triangle 13"/>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5" name="Right Triangle 14"/>
          <p:cNvSpPr/>
          <p:nvPr userDrawn="1"/>
        </p:nvSpPr>
        <p:spPr>
          <a:xfrm rot="10800000">
            <a:off x="3299473"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6" name="Right Triangle 15"/>
          <p:cNvSpPr/>
          <p:nvPr userDrawn="1"/>
        </p:nvSpPr>
        <p:spPr>
          <a:xfrm>
            <a:off x="3401074"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7" name="Right Triangle 16"/>
          <p:cNvSpPr/>
          <p:nvPr userDrawn="1"/>
        </p:nvSpPr>
        <p:spPr>
          <a:xfrm rot="10800000">
            <a:off x="5636272"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8" name="Right Triangle 17"/>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19" name="Right Triangle 18"/>
          <p:cNvSpPr/>
          <p:nvPr userDrawn="1"/>
        </p:nvSpPr>
        <p:spPr>
          <a:xfrm rot="10800000">
            <a:off x="796816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0" name="Right Triangle 19"/>
          <p:cNvSpPr/>
          <p:nvPr userDrawn="1"/>
        </p:nvSpPr>
        <p:spPr>
          <a:xfrm rot="10800000">
            <a:off x="962776" y="2790931"/>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1" name="Right Triangle 20"/>
          <p:cNvSpPr/>
          <p:nvPr userDrawn="1"/>
        </p:nvSpPr>
        <p:spPr>
          <a:xfrm>
            <a:off x="806681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defTabSz="457094"/>
            <a:endParaRPr lang="en-GB" dirty="0">
              <a:solidFill>
                <a:prstClr val="white"/>
              </a:solidFill>
            </a:endParaRPr>
          </a:p>
        </p:txBody>
      </p:sp>
      <p:sp>
        <p:nvSpPr>
          <p:cNvPr id="22" name="Rectangle 21"/>
          <p:cNvSpPr/>
          <p:nvPr userDrawn="1"/>
        </p:nvSpPr>
        <p:spPr>
          <a:xfrm>
            <a:off x="2017515"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2017</a:t>
            </a:r>
            <a:endParaRPr lang="en-GB" sz="1000" dirty="0">
              <a:solidFill>
                <a:srgbClr val="615650"/>
              </a:solidFill>
            </a:endParaRPr>
          </a:p>
        </p:txBody>
      </p:sp>
      <p:sp>
        <p:nvSpPr>
          <p:cNvPr id="23" name="Rectangle 22"/>
          <p:cNvSpPr/>
          <p:nvPr userDrawn="1"/>
        </p:nvSpPr>
        <p:spPr>
          <a:xfrm>
            <a:off x="4347501"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2018</a:t>
            </a:r>
            <a:endParaRPr lang="en-GB" sz="1000" dirty="0">
              <a:solidFill>
                <a:srgbClr val="615650"/>
              </a:solidFill>
            </a:endParaRPr>
          </a:p>
        </p:txBody>
      </p:sp>
      <p:sp>
        <p:nvSpPr>
          <p:cNvPr id="24" name="Rectangle 23"/>
          <p:cNvSpPr/>
          <p:nvPr userDrawn="1"/>
        </p:nvSpPr>
        <p:spPr>
          <a:xfrm>
            <a:off x="6697728" y="2806638"/>
            <a:ext cx="433132" cy="184666"/>
          </a:xfrm>
          <a:prstGeom prst="rect">
            <a:avLst/>
          </a:prstGeom>
          <a:solidFill>
            <a:schemeClr val="bg1">
              <a:alpha val="50000"/>
            </a:schemeClr>
          </a:solidFill>
        </p:spPr>
        <p:txBody>
          <a:bodyPr wrap="none" lIns="35991" tIns="35991" rIns="35991" bIns="35991" anchor="ctr">
            <a:noAutofit/>
          </a:bodyPr>
          <a:lstStyle/>
          <a:p>
            <a:pPr algn="ctr" defTabSz="457094"/>
            <a:r>
              <a:rPr lang="en-GB" sz="1000" dirty="0" smtClean="0">
                <a:solidFill>
                  <a:srgbClr val="615650"/>
                </a:solidFill>
                <a:latin typeface="Etihad Altis Book" charset="0"/>
                <a:ea typeface="Etihad Altis Book" charset="0"/>
                <a:cs typeface="Etihad Altis Book" charset="0"/>
              </a:rPr>
              <a:t>2019</a:t>
            </a:r>
            <a:endParaRPr lang="en-GB" sz="1000" dirty="0">
              <a:solidFill>
                <a:srgbClr val="615650"/>
              </a:solidFill>
            </a:endParaRPr>
          </a:p>
        </p:txBody>
      </p:sp>
    </p:spTree>
    <p:extLst>
      <p:ext uri="{BB962C8B-B14F-4D97-AF65-F5344CB8AC3E}">
        <p14:creationId xmlns:p14="http://schemas.microsoft.com/office/powerpoint/2010/main" val="1745368066"/>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grpSp>
        <p:nvGrpSpPr>
          <p:cNvPr id="25" name="Group 24"/>
          <p:cNvGrpSpPr/>
          <p:nvPr userDrawn="1"/>
        </p:nvGrpSpPr>
        <p:grpSpPr>
          <a:xfrm>
            <a:off x="8" y="2786323"/>
            <a:ext cx="9089441" cy="149576"/>
            <a:chOff x="-671470" y="2786325"/>
            <a:chExt cx="14184269" cy="233417"/>
          </a:xfrm>
        </p:grpSpPr>
        <p:grpSp>
          <p:nvGrpSpPr>
            <p:cNvPr id="26" name="Group 25"/>
            <p:cNvGrpSpPr/>
            <p:nvPr userDrawn="1"/>
          </p:nvGrpSpPr>
          <p:grpSpPr>
            <a:xfrm>
              <a:off x="-671470" y="2786325"/>
              <a:ext cx="14184269" cy="233417"/>
              <a:chOff x="-300786" y="2786325"/>
              <a:chExt cx="8887855" cy="233417"/>
            </a:xfrm>
          </p:grpSpPr>
          <p:sp>
            <p:nvSpPr>
              <p:cNvPr id="44" name="Rectangle 1"/>
              <p:cNvSpPr/>
              <p:nvPr userDrawn="1"/>
            </p:nvSpPr>
            <p:spPr>
              <a:xfrm>
                <a:off x="-300785" y="2788911"/>
                <a:ext cx="8882778" cy="230831"/>
              </a:xfrm>
              <a:custGeom>
                <a:avLst/>
                <a:gdLst>
                  <a:gd name="connsiteX0" fmla="*/ 0 w 7954027"/>
                  <a:gd name="connsiteY0" fmla="*/ 0 h 225876"/>
                  <a:gd name="connsiteX1" fmla="*/ 7954027 w 7954027"/>
                  <a:gd name="connsiteY1" fmla="*/ 0 h 225876"/>
                  <a:gd name="connsiteX2" fmla="*/ 7954027 w 7954027"/>
                  <a:gd name="connsiteY2" fmla="*/ 225876 h 225876"/>
                  <a:gd name="connsiteX3" fmla="*/ 0 w 7954027"/>
                  <a:gd name="connsiteY3" fmla="*/ 225876 h 225876"/>
                  <a:gd name="connsiteX4" fmla="*/ 0 w 7954027"/>
                  <a:gd name="connsiteY4" fmla="*/ 0 h 225876"/>
                  <a:gd name="connsiteX0" fmla="*/ 0 w 7954027"/>
                  <a:gd name="connsiteY0" fmla="*/ 0 h 225876"/>
                  <a:gd name="connsiteX1" fmla="*/ 7807977 w 7954027"/>
                  <a:gd name="connsiteY1" fmla="*/ 3175 h 225876"/>
                  <a:gd name="connsiteX2" fmla="*/ 7954027 w 7954027"/>
                  <a:gd name="connsiteY2" fmla="*/ 225876 h 225876"/>
                  <a:gd name="connsiteX3" fmla="*/ 0 w 7954027"/>
                  <a:gd name="connsiteY3" fmla="*/ 225876 h 225876"/>
                  <a:gd name="connsiteX4" fmla="*/ 0 w 7954027"/>
                  <a:gd name="connsiteY4" fmla="*/ 0 h 225876"/>
                  <a:gd name="connsiteX0" fmla="*/ 0 w 8112777"/>
                  <a:gd name="connsiteY0" fmla="*/ 0 h 225876"/>
                  <a:gd name="connsiteX1" fmla="*/ 7807977 w 8112777"/>
                  <a:gd name="connsiteY1" fmla="*/ 3175 h 225876"/>
                  <a:gd name="connsiteX2" fmla="*/ 8112777 w 8112777"/>
                  <a:gd name="connsiteY2" fmla="*/ 225876 h 225876"/>
                  <a:gd name="connsiteX3" fmla="*/ 0 w 8112777"/>
                  <a:gd name="connsiteY3" fmla="*/ 225876 h 225876"/>
                  <a:gd name="connsiteX4" fmla="*/ 0 w 8112777"/>
                  <a:gd name="connsiteY4" fmla="*/ 0 h 225876"/>
                  <a:gd name="connsiteX0" fmla="*/ 0 w 8112777"/>
                  <a:gd name="connsiteY0" fmla="*/ 0 h 229051"/>
                  <a:gd name="connsiteX1" fmla="*/ 7807977 w 8112777"/>
                  <a:gd name="connsiteY1" fmla="*/ 3175 h 229051"/>
                  <a:gd name="connsiteX2" fmla="*/ 8112777 w 8112777"/>
                  <a:gd name="connsiteY2" fmla="*/ 225876 h 229051"/>
                  <a:gd name="connsiteX3" fmla="*/ 171450 w 8112777"/>
                  <a:gd name="connsiteY3" fmla="*/ 229051 h 229051"/>
                  <a:gd name="connsiteX4" fmla="*/ 0 w 8112777"/>
                  <a:gd name="connsiteY4" fmla="*/ 0 h 229051"/>
                  <a:gd name="connsiteX0" fmla="*/ 0 w 8255652"/>
                  <a:gd name="connsiteY0" fmla="*/ 0 h 225876"/>
                  <a:gd name="connsiteX1" fmla="*/ 7950852 w 8255652"/>
                  <a:gd name="connsiteY1" fmla="*/ 0 h 225876"/>
                  <a:gd name="connsiteX2" fmla="*/ 8255652 w 8255652"/>
                  <a:gd name="connsiteY2" fmla="*/ 222701 h 225876"/>
                  <a:gd name="connsiteX3" fmla="*/ 314325 w 8255652"/>
                  <a:gd name="connsiteY3" fmla="*/ 225876 h 225876"/>
                  <a:gd name="connsiteX4" fmla="*/ 0 w 8255652"/>
                  <a:gd name="connsiteY4" fmla="*/ 0 h 225876"/>
                  <a:gd name="connsiteX0" fmla="*/ 0 w 8565560"/>
                  <a:gd name="connsiteY0" fmla="*/ 4955 h 230831"/>
                  <a:gd name="connsiteX1" fmla="*/ 8565560 w 8565560"/>
                  <a:gd name="connsiteY1" fmla="*/ 0 h 230831"/>
                  <a:gd name="connsiteX2" fmla="*/ 8255652 w 8565560"/>
                  <a:gd name="connsiteY2" fmla="*/ 227656 h 230831"/>
                  <a:gd name="connsiteX3" fmla="*/ 314325 w 8565560"/>
                  <a:gd name="connsiteY3" fmla="*/ 230831 h 230831"/>
                  <a:gd name="connsiteX4" fmla="*/ 0 w 8565560"/>
                  <a:gd name="connsiteY4" fmla="*/ 4955 h 230831"/>
                  <a:gd name="connsiteX0" fmla="*/ 0 w 8882778"/>
                  <a:gd name="connsiteY0" fmla="*/ 4955 h 230831"/>
                  <a:gd name="connsiteX1" fmla="*/ 8565560 w 8882778"/>
                  <a:gd name="connsiteY1" fmla="*/ 0 h 230831"/>
                  <a:gd name="connsiteX2" fmla="*/ 8882778 w 8882778"/>
                  <a:gd name="connsiteY2" fmla="*/ 222701 h 230831"/>
                  <a:gd name="connsiteX3" fmla="*/ 314325 w 8882778"/>
                  <a:gd name="connsiteY3" fmla="*/ 230831 h 230831"/>
                  <a:gd name="connsiteX4" fmla="*/ 0 w 8882778"/>
                  <a:gd name="connsiteY4" fmla="*/ 495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2778" h="230831">
                    <a:moveTo>
                      <a:pt x="0" y="4955"/>
                    </a:moveTo>
                    <a:lnTo>
                      <a:pt x="8565560" y="0"/>
                    </a:lnTo>
                    <a:lnTo>
                      <a:pt x="8882778" y="222701"/>
                    </a:lnTo>
                    <a:lnTo>
                      <a:pt x="314325" y="230831"/>
                    </a:lnTo>
                    <a:lnTo>
                      <a:pt x="0" y="4955"/>
                    </a:lnTo>
                    <a:close/>
                  </a:path>
                </a:pathLst>
              </a:custGeom>
              <a:solidFill>
                <a:srgbClr val="E9BF0E">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cxnSp>
            <p:nvCxnSpPr>
              <p:cNvPr id="45" name="Straight Connector 44"/>
              <p:cNvCxnSpPr/>
              <p:nvPr userDrawn="1"/>
            </p:nvCxnSpPr>
            <p:spPr>
              <a:xfrm>
                <a:off x="-300786" y="2786325"/>
                <a:ext cx="8576065" cy="0"/>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3"/>
              </p:cNvCxnSpPr>
              <p:nvPr userDrawn="1"/>
            </p:nvCxnSpPr>
            <p:spPr>
              <a:xfrm flipV="1">
                <a:off x="13540" y="3012205"/>
                <a:ext cx="8573529" cy="7537"/>
              </a:xfrm>
              <a:prstGeom prst="line">
                <a:avLst/>
              </a:prstGeom>
              <a:ln w="12700">
                <a:solidFill>
                  <a:srgbClr val="E9BF0E"/>
                </a:solidFill>
              </a:ln>
              <a:effectLst/>
            </p:spPr>
            <p:style>
              <a:lnRef idx="2">
                <a:schemeClr val="accent1"/>
              </a:lnRef>
              <a:fillRef idx="0">
                <a:schemeClr val="accent1"/>
              </a:fillRef>
              <a:effectRef idx="1">
                <a:schemeClr val="accent1"/>
              </a:effectRef>
              <a:fontRef idx="minor">
                <a:schemeClr val="tx1"/>
              </a:fontRef>
            </p:style>
          </p:cxnSp>
        </p:grpSp>
        <p:sp>
          <p:nvSpPr>
            <p:cNvPr id="27" name="Right Triangle 26"/>
            <p:cNvSpPr/>
            <p:nvPr userDrawn="1"/>
          </p:nvSpPr>
          <p:spPr>
            <a:xfrm>
              <a:off x="10642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8" name="Right Triangle 27"/>
            <p:cNvSpPr/>
            <p:nvPr userDrawn="1"/>
          </p:nvSpPr>
          <p:spPr>
            <a:xfrm rot="10800000">
              <a:off x="32994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29" name="Right Triangle 28"/>
            <p:cNvSpPr/>
            <p:nvPr userDrawn="1"/>
          </p:nvSpPr>
          <p:spPr>
            <a:xfrm>
              <a:off x="3401072"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0" name="Right Triangle 29"/>
            <p:cNvSpPr/>
            <p:nvPr userDrawn="1"/>
          </p:nvSpPr>
          <p:spPr>
            <a:xfrm rot="10800000">
              <a:off x="5636272"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1" name="Right Triangle 30"/>
            <p:cNvSpPr/>
            <p:nvPr userDrawn="1"/>
          </p:nvSpPr>
          <p:spPr>
            <a:xfrm>
              <a:off x="5732965"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2" name="Right Triangle 31"/>
            <p:cNvSpPr/>
            <p:nvPr userDrawn="1"/>
          </p:nvSpPr>
          <p:spPr>
            <a:xfrm rot="10800000">
              <a:off x="79681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3" name="Right Triangle 32"/>
            <p:cNvSpPr/>
            <p:nvPr userDrawn="1"/>
          </p:nvSpPr>
          <p:spPr>
            <a:xfrm rot="10800000">
              <a:off x="962774"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4" name="Right Triangle 33"/>
            <p:cNvSpPr/>
            <p:nvPr userDrawn="1"/>
          </p:nvSpPr>
          <p:spPr>
            <a:xfrm>
              <a:off x="8066813"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5" name="Rectangle 34"/>
            <p:cNvSpPr/>
            <p:nvPr userDrawn="1"/>
          </p:nvSpPr>
          <p:spPr>
            <a:xfrm>
              <a:off x="2017514"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2017</a:t>
              </a:r>
              <a:endParaRPr lang="en-GB" sz="800" dirty="0">
                <a:solidFill>
                  <a:srgbClr val="615650"/>
                </a:solidFill>
              </a:endParaRPr>
            </a:p>
          </p:txBody>
        </p:sp>
        <p:sp>
          <p:nvSpPr>
            <p:cNvPr id="36" name="Rectangle 35"/>
            <p:cNvSpPr/>
            <p:nvPr userDrawn="1"/>
          </p:nvSpPr>
          <p:spPr>
            <a:xfrm>
              <a:off x="4347500"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2018</a:t>
              </a:r>
              <a:endParaRPr lang="en-GB" sz="800" dirty="0">
                <a:solidFill>
                  <a:srgbClr val="615650"/>
                </a:solidFill>
              </a:endParaRPr>
            </a:p>
          </p:txBody>
        </p:sp>
        <p:sp>
          <p:nvSpPr>
            <p:cNvPr id="37" name="Rectangle 36"/>
            <p:cNvSpPr/>
            <p:nvPr userDrawn="1"/>
          </p:nvSpPr>
          <p:spPr>
            <a:xfrm>
              <a:off x="6697726"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2019</a:t>
              </a:r>
              <a:endParaRPr lang="en-GB" sz="800" dirty="0">
                <a:solidFill>
                  <a:srgbClr val="615650"/>
                </a:solidFill>
              </a:endParaRPr>
            </a:p>
          </p:txBody>
        </p:sp>
        <p:sp>
          <p:nvSpPr>
            <p:cNvPr id="38" name="Right Triangle 37"/>
            <p:cNvSpPr/>
            <p:nvPr userDrawn="1"/>
          </p:nvSpPr>
          <p:spPr>
            <a:xfrm rot="10800000">
              <a:off x="10307065"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39" name="Right Triangle 38"/>
            <p:cNvSpPr/>
            <p:nvPr userDrawn="1"/>
          </p:nvSpPr>
          <p:spPr>
            <a:xfrm>
              <a:off x="10403758"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0" name="Right Triangle 39"/>
            <p:cNvSpPr/>
            <p:nvPr userDrawn="1"/>
          </p:nvSpPr>
          <p:spPr>
            <a:xfrm rot="10800000">
              <a:off x="12638958" y="2790929"/>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1" name="Right Triangle 40"/>
            <p:cNvSpPr/>
            <p:nvPr userDrawn="1"/>
          </p:nvSpPr>
          <p:spPr>
            <a:xfrm>
              <a:off x="12737606" y="2919898"/>
              <a:ext cx="98648" cy="98648"/>
            </a:xfrm>
            <a:prstGeom prst="rtTriangle">
              <a:avLst/>
            </a:prstGeom>
            <a:solidFill>
              <a:srgbClr val="E9BF0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94"/>
              <a:endParaRPr lang="en-GB" sz="800" dirty="0">
                <a:solidFill>
                  <a:prstClr val="white"/>
                </a:solidFill>
              </a:endParaRPr>
            </a:p>
          </p:txBody>
        </p:sp>
        <p:sp>
          <p:nvSpPr>
            <p:cNvPr id="42" name="Rectangle 41"/>
            <p:cNvSpPr/>
            <p:nvPr userDrawn="1"/>
          </p:nvSpPr>
          <p:spPr>
            <a:xfrm>
              <a:off x="9018293"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2020</a:t>
              </a:r>
              <a:endParaRPr lang="en-GB" sz="800" dirty="0">
                <a:solidFill>
                  <a:srgbClr val="615650"/>
                </a:solidFill>
              </a:endParaRPr>
            </a:p>
          </p:txBody>
        </p:sp>
        <p:sp>
          <p:nvSpPr>
            <p:cNvPr id="43" name="Rectangle 42"/>
            <p:cNvSpPr/>
            <p:nvPr userDrawn="1"/>
          </p:nvSpPr>
          <p:spPr>
            <a:xfrm>
              <a:off x="11368519" y="2806638"/>
              <a:ext cx="433132" cy="184666"/>
            </a:xfrm>
            <a:prstGeom prst="rect">
              <a:avLst/>
            </a:prstGeom>
            <a:solidFill>
              <a:schemeClr val="bg1">
                <a:alpha val="50000"/>
              </a:schemeClr>
            </a:solidFill>
          </p:spPr>
          <p:txBody>
            <a:bodyPr wrap="none" lIns="36000" tIns="36000" rIns="36000" bIns="36000" anchor="ctr">
              <a:noAutofit/>
            </a:bodyPr>
            <a:lstStyle/>
            <a:p>
              <a:pPr algn="ctr" defTabSz="457094"/>
              <a:r>
                <a:rPr lang="en-GB" sz="800" dirty="0" smtClean="0">
                  <a:solidFill>
                    <a:srgbClr val="615650"/>
                  </a:solidFill>
                  <a:latin typeface="Etihad Altis Book" charset="0"/>
                  <a:ea typeface="Etihad Altis Book" charset="0"/>
                  <a:cs typeface="Etihad Altis Book" charset="0"/>
                </a:rPr>
                <a:t>2021</a:t>
              </a:r>
              <a:endParaRPr lang="en-GB" sz="800" dirty="0">
                <a:solidFill>
                  <a:srgbClr val="615650"/>
                </a:solidFill>
              </a:endParaRPr>
            </a:p>
          </p:txBody>
        </p:sp>
      </p:grpSp>
    </p:spTree>
    <p:extLst>
      <p:ext uri="{BB962C8B-B14F-4D97-AF65-F5344CB8AC3E}">
        <p14:creationId xmlns:p14="http://schemas.microsoft.com/office/powerpoint/2010/main" val="371269097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8_Custom Layout">
    <p:bg>
      <p:bgPr>
        <a:blipFill rotWithShape="1">
          <a:blip r:embed="rId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845970270"/>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74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4726393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42614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79406550"/>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998087"/>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6848"/>
          <a:stretch/>
        </p:blipFill>
        <p:spPr>
          <a:xfrm>
            <a:off x="1" y="0"/>
            <a:ext cx="9205892"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98" y="10"/>
            <a:ext cx="9134545" cy="5143499"/>
          </a:xfrm>
          <a:prstGeom prst="rect">
            <a:avLst/>
          </a:prstGeom>
        </p:spPr>
      </p:pic>
    </p:spTree>
    <p:extLst>
      <p:ext uri="{BB962C8B-B14F-4D97-AF65-F5344CB8AC3E}">
        <p14:creationId xmlns:p14="http://schemas.microsoft.com/office/powerpoint/2010/main" val="1603814725"/>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851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9" name="Title 1"/>
          <p:cNvSpPr>
            <a:spLocks noGrp="1"/>
          </p:cNvSpPr>
          <p:nvPr>
            <p:ph type="ctrTitle" hasCustomPrompt="1"/>
          </p:nvPr>
        </p:nvSpPr>
        <p:spPr>
          <a:xfrm>
            <a:off x="457200" y="51208"/>
            <a:ext cx="8001000" cy="482201"/>
          </a:xfrm>
        </p:spPr>
        <p:txBody>
          <a:body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457200" y="673100"/>
            <a:ext cx="8077200" cy="914400"/>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44238724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51449700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ement Callout - Dark facets">
    <p:bg>
      <p:bgPr>
        <a:blipFill rotWithShape="1">
          <a:blip r:embed="rId4"/>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562933"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95" y="1589"/>
                        <a:ext cx="1587" cy="1587"/>
                      </a:xfrm>
                      <a:prstGeom prst="rect">
                        <a:avLst/>
                      </a:prstGeom>
                    </p:spPr>
                  </p:pic>
                </p:oleObj>
              </mc:Fallback>
            </mc:AlternateContent>
          </a:graphicData>
        </a:graphic>
      </p:graphicFrame>
      <p:sp>
        <p:nvSpPr>
          <p:cNvPr id="7" name="Title 1"/>
          <p:cNvSpPr>
            <a:spLocks noGrp="1"/>
          </p:cNvSpPr>
          <p:nvPr>
            <p:ph type="ctrTitle" hasCustomPrompt="1"/>
          </p:nvPr>
        </p:nvSpPr>
        <p:spPr>
          <a:xfrm>
            <a:off x="685800" y="1133956"/>
            <a:ext cx="7772400" cy="2615048"/>
          </a:xfrm>
          <a:prstGeom prst="rect">
            <a:avLst/>
          </a:prstGeom>
        </p:spPr>
        <p:txBody>
          <a:bodyPr lIns="91318" tIns="45660" rIns="91318" bIns="45660" anchor="ctr"/>
          <a:lstStyle>
            <a:lvl1pPr>
              <a:defRPr sz="4000">
                <a:solidFill>
                  <a:srgbClr val="FFFFFF"/>
                </a:solidFill>
                <a:latin typeface="EtihadAltis-Light"/>
                <a:cs typeface="EtihadAltis-Light"/>
              </a:defRPr>
            </a:lvl1pPr>
          </a:lstStyle>
          <a:p>
            <a:r>
              <a:rPr lang="en-GB" dirty="0" smtClean="0"/>
              <a:t>Click to edit master</a:t>
            </a:r>
            <a:endParaRPr lang="en-US" dirty="0"/>
          </a:p>
        </p:txBody>
      </p:sp>
    </p:spTree>
    <p:extLst>
      <p:ext uri="{BB962C8B-B14F-4D97-AF65-F5344CB8AC3E}">
        <p14:creationId xmlns:p14="http://schemas.microsoft.com/office/powerpoint/2010/main" val="136763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52382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6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1694970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45019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7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5600752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8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567201"/>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9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9947595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0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15428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1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lvl1pPr>
              <a:defRPr>
                <a:solidFill>
                  <a:srgbClr val="1B0D13"/>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31895873"/>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2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087441"/>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2615291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image" Target="../media/image14.png"/><Relationship Id="rId3" Type="http://schemas.openxmlformats.org/officeDocument/2006/relationships/slideLayout" Target="../slideLayouts/slideLayout186.xml"/><Relationship Id="rId21" Type="http://schemas.openxmlformats.org/officeDocument/2006/relationships/vmlDrawing" Target="../drawings/vmlDrawing28.v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image" Target="../media/image12.emf"/><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theme" Target="../theme/theme10.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oleObject" Target="../embeddings/oleObject28.bin"/><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image" Target="../media/image13.jpeg"/><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tags" Target="../tags/tag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image" Target="../media/image1.emf"/><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oleObject" Target="../embeddings/oleObject31.bin"/><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tags" Target="../tags/tag32.xml"/><Relationship Id="rId5" Type="http://schemas.openxmlformats.org/officeDocument/2006/relationships/slideLayout" Target="../slideLayouts/slideLayout207.xml"/><Relationship Id="rId10" Type="http://schemas.openxmlformats.org/officeDocument/2006/relationships/vmlDrawing" Target="../drawings/vmlDrawing31.vml"/><Relationship Id="rId4" Type="http://schemas.openxmlformats.org/officeDocument/2006/relationships/slideLayout" Target="../slideLayouts/slideLayout206.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2.emf"/><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oleObject" Target="../embeddings/oleObject3.bin"/><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image" Target="../media/image13.jpe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ags" Target="../tags/tag4.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vmlDrawing" Target="../drawings/vmlDrawing3.vml"/><Relationship Id="rId27"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4.png"/><Relationship Id="rId3" Type="http://schemas.openxmlformats.org/officeDocument/2006/relationships/slideLayout" Target="../slideLayouts/slideLayout53.xml"/><Relationship Id="rId21" Type="http://schemas.openxmlformats.org/officeDocument/2006/relationships/vmlDrawing" Target="../drawings/vmlDrawing7.v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12.emf"/><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3.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oleObject" Target="../embeddings/oleObject7.bin"/><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13.jpe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tags" Target="../tags/tag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image" Target="../media/image14.png"/><Relationship Id="rId3" Type="http://schemas.openxmlformats.org/officeDocument/2006/relationships/slideLayout" Target="../slideLayouts/slideLayout72.xml"/><Relationship Id="rId21" Type="http://schemas.openxmlformats.org/officeDocument/2006/relationships/vmlDrawing" Target="../drawings/vmlDrawing10.v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image" Target="../media/image12.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heme" Target="../theme/theme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oleObject" Target="../embeddings/oleObject10.bin"/><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image" Target="../media/image13.jpeg"/><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tags" Target="../tags/tag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image" Target="../media/image14.png"/><Relationship Id="rId3" Type="http://schemas.openxmlformats.org/officeDocument/2006/relationships/slideLayout" Target="../slideLayouts/slideLayout91.xml"/><Relationship Id="rId21" Type="http://schemas.openxmlformats.org/officeDocument/2006/relationships/vmlDrawing" Target="../drawings/vmlDrawing13.v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image" Target="../media/image12.emf"/><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theme" Target="../theme/theme5.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oleObject" Target="../embeddings/oleObject13.bin"/><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3.jpe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ags" Target="../tags/tag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image" Target="../media/image14.png"/><Relationship Id="rId3" Type="http://schemas.openxmlformats.org/officeDocument/2006/relationships/slideLayout" Target="../slideLayouts/slideLayout110.xml"/><Relationship Id="rId21" Type="http://schemas.openxmlformats.org/officeDocument/2006/relationships/vmlDrawing" Target="../drawings/vmlDrawing16.v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image" Target="../media/image12.emf"/><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theme" Target="../theme/theme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oleObject" Target="../embeddings/oleObject16.bin"/><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image" Target="../media/image13.jpeg"/><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image" Target="../media/image14.png"/><Relationship Id="rId3" Type="http://schemas.openxmlformats.org/officeDocument/2006/relationships/slideLayout" Target="../slideLayouts/slideLayout129.xml"/><Relationship Id="rId21" Type="http://schemas.openxmlformats.org/officeDocument/2006/relationships/vmlDrawing" Target="../drawings/vmlDrawing19.v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image" Target="../media/image12.emf"/><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7.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oleObject" Target="../embeddings/oleObject19.bin"/><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image" Target="../media/image13.jpeg"/><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tags" Target="../tags/tag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image" Target="../media/image14.png"/><Relationship Id="rId3" Type="http://schemas.openxmlformats.org/officeDocument/2006/relationships/slideLayout" Target="../slideLayouts/slideLayout148.xml"/><Relationship Id="rId21" Type="http://schemas.openxmlformats.org/officeDocument/2006/relationships/vmlDrawing" Target="../drawings/vmlDrawing22.v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image" Target="../media/image12.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8.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oleObject" Target="../embeddings/oleObject22.bin"/><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image" Target="../media/image13.jpeg"/><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tags" Target="../tags/tag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image" Target="../media/image14.png"/><Relationship Id="rId3" Type="http://schemas.openxmlformats.org/officeDocument/2006/relationships/slideLayout" Target="../slideLayouts/slideLayout167.xml"/><Relationship Id="rId21" Type="http://schemas.openxmlformats.org/officeDocument/2006/relationships/vmlDrawing" Target="../drawings/vmlDrawing25.v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image" Target="../media/image12.emf"/><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9.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oleObject" Target="../embeddings/oleObject25.bin"/><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image" Target="../media/image13.jpeg"/><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tags" Target="../tags/tag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3"/>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561911" name="think-cell Slide" r:id="rId34" imgW="270" imgH="270" progId="TCLayout.ActiveDocument.1">
                  <p:embed/>
                </p:oleObj>
              </mc:Choice>
              <mc:Fallback>
                <p:oleObj name="think-cell Slide" r:id="rId34" imgW="270" imgH="270" progId="TCLayout.ActiveDocument.1">
                  <p:embed/>
                  <p:pic>
                    <p:nvPicPr>
                      <p:cNvPr id="0" name=""/>
                      <p:cNvPicPr/>
                      <p:nvPr/>
                    </p:nvPicPr>
                    <p:blipFill>
                      <a:blip r:embed="rId35"/>
                      <a:stretch>
                        <a:fillRect/>
                      </a:stretch>
                    </p:blipFill>
                    <p:spPr>
                      <a:xfrm>
                        <a:off x="1595"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36"/>
          <a:stretch>
            <a:fillRect/>
          </a:stretch>
        </p:blipFill>
        <p:spPr>
          <a:xfrm>
            <a:off x="8092483" y="4824210"/>
            <a:ext cx="993734" cy="274344"/>
          </a:xfrm>
          <a:prstGeom prst="rect">
            <a:avLst/>
          </a:prstGeom>
        </p:spPr>
      </p:pic>
      <p:sp>
        <p:nvSpPr>
          <p:cNvPr id="5" name="Rectangle 4"/>
          <p:cNvSpPr/>
          <p:nvPr userDrawn="1"/>
        </p:nvSpPr>
        <p:spPr>
          <a:xfrm>
            <a:off x="8743901" y="4824210"/>
            <a:ext cx="300083" cy="215444"/>
          </a:xfrm>
          <a:prstGeom prst="rect">
            <a:avLst/>
          </a:prstGeom>
        </p:spPr>
        <p:txBody>
          <a:bodyPr wrap="square">
            <a:spAutoFit/>
          </a:bodyPr>
          <a:lstStyle/>
          <a:p>
            <a:pPr marL="0" marR="0" lvl="0" indent="0" algn="r" defTabSz="4565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1C0010"/>
                </a:solidFill>
                <a:effectLst/>
                <a:uLnTx/>
                <a:uFillTx/>
                <a:latin typeface="EtihadAltis-Book"/>
                <a:ea typeface="+mn-ea"/>
                <a:cs typeface="EtihadAltis-Book"/>
              </a:rPr>
              <a:t>(2)</a:t>
            </a:r>
            <a:endParaRPr kumimoji="0" lang="en-US" sz="800" b="0" i="0" u="none" strike="noStrike" kern="1200" cap="none" spc="0" normalizeH="0" baseline="0" noProof="0" dirty="0">
              <a:ln>
                <a:noFill/>
              </a:ln>
              <a:solidFill>
                <a:srgbClr val="1C0010"/>
              </a:solidFill>
              <a:effectLst/>
              <a:uLnTx/>
              <a:uFillTx/>
              <a:latin typeface="EtihadAltis-Book"/>
              <a:ea typeface="+mn-ea"/>
              <a:cs typeface="EtihadAltis-Book"/>
            </a:endParaRPr>
          </a:p>
        </p:txBody>
      </p:sp>
    </p:spTree>
    <p:extLst>
      <p:ext uri="{BB962C8B-B14F-4D97-AF65-F5344CB8AC3E}">
        <p14:creationId xmlns:p14="http://schemas.microsoft.com/office/powerpoint/2010/main" val="257234576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defTabSz="456524" rtl="0" eaLnBrk="1" latinLnBrk="0" hangingPunct="1">
        <a:spcBef>
          <a:spcPct val="0"/>
        </a:spcBef>
        <a:buNone/>
        <a:defRPr sz="4400" kern="1200">
          <a:solidFill>
            <a:schemeClr val="tx1"/>
          </a:solidFill>
          <a:latin typeface="+mj-lt"/>
          <a:ea typeface="+mj-ea"/>
          <a:cs typeface="+mj-cs"/>
        </a:defRPr>
      </a:lvl1pPr>
    </p:titleStyle>
    <p:bodyStyle>
      <a:lvl1pPr marL="342392" indent="-342392" algn="l" defTabSz="456524" rtl="0" eaLnBrk="1" latinLnBrk="0" hangingPunct="1">
        <a:spcBef>
          <a:spcPct val="20000"/>
        </a:spcBef>
        <a:buFont typeface="Arial"/>
        <a:buChar char="•"/>
        <a:defRPr sz="3200" kern="1200">
          <a:solidFill>
            <a:schemeClr val="tx1"/>
          </a:solidFill>
          <a:latin typeface="+mn-lt"/>
          <a:ea typeface="+mn-ea"/>
          <a:cs typeface="+mn-cs"/>
        </a:defRPr>
      </a:lvl1pPr>
      <a:lvl2pPr marL="741896" indent="-285342" algn="l" defTabSz="456524" rtl="0" eaLnBrk="1" latinLnBrk="0" hangingPunct="1">
        <a:spcBef>
          <a:spcPct val="20000"/>
        </a:spcBef>
        <a:buFont typeface="Arial"/>
        <a:buChar char="–"/>
        <a:defRPr sz="2800" kern="1200">
          <a:solidFill>
            <a:schemeClr val="tx1"/>
          </a:solidFill>
          <a:latin typeface="+mn-lt"/>
          <a:ea typeface="+mn-ea"/>
          <a:cs typeface="+mn-cs"/>
        </a:defRPr>
      </a:lvl2pPr>
      <a:lvl3pPr marL="1141355" indent="-228260" algn="l" defTabSz="456524" rtl="0" eaLnBrk="1" latinLnBrk="0" hangingPunct="1">
        <a:spcBef>
          <a:spcPct val="20000"/>
        </a:spcBef>
        <a:buFont typeface="Arial"/>
        <a:buChar char="•"/>
        <a:defRPr sz="2400" kern="1200">
          <a:solidFill>
            <a:schemeClr val="tx1"/>
          </a:solidFill>
          <a:latin typeface="+mn-lt"/>
          <a:ea typeface="+mn-ea"/>
          <a:cs typeface="+mn-cs"/>
        </a:defRPr>
      </a:lvl3pPr>
      <a:lvl4pPr marL="1597890" indent="-228260" algn="l" defTabSz="456524" rtl="0" eaLnBrk="1" latinLnBrk="0" hangingPunct="1">
        <a:spcBef>
          <a:spcPct val="20000"/>
        </a:spcBef>
        <a:buFont typeface="Arial"/>
        <a:buChar char="–"/>
        <a:defRPr sz="2000" kern="1200">
          <a:solidFill>
            <a:schemeClr val="tx1"/>
          </a:solidFill>
          <a:latin typeface="+mn-lt"/>
          <a:ea typeface="+mn-ea"/>
          <a:cs typeface="+mn-cs"/>
        </a:defRPr>
      </a:lvl4pPr>
      <a:lvl5pPr marL="2054444" indent="-228260" algn="l" defTabSz="456524" rtl="0" eaLnBrk="1" latinLnBrk="0" hangingPunct="1">
        <a:spcBef>
          <a:spcPct val="20000"/>
        </a:spcBef>
        <a:buFont typeface="Arial"/>
        <a:buChar char="»"/>
        <a:defRPr sz="2000" kern="1200">
          <a:solidFill>
            <a:schemeClr val="tx1"/>
          </a:solidFill>
          <a:latin typeface="+mn-lt"/>
          <a:ea typeface="+mn-ea"/>
          <a:cs typeface="+mn-cs"/>
        </a:defRPr>
      </a:lvl5pPr>
      <a:lvl6pPr marL="2510966" indent="-228260" algn="l" defTabSz="456524" rtl="0" eaLnBrk="1" latinLnBrk="0" hangingPunct="1">
        <a:spcBef>
          <a:spcPct val="20000"/>
        </a:spcBef>
        <a:buFont typeface="Arial"/>
        <a:buChar char="•"/>
        <a:defRPr sz="2000" kern="1200">
          <a:solidFill>
            <a:schemeClr val="tx1"/>
          </a:solidFill>
          <a:latin typeface="+mn-lt"/>
          <a:ea typeface="+mn-ea"/>
          <a:cs typeface="+mn-cs"/>
        </a:defRPr>
      </a:lvl6pPr>
      <a:lvl7pPr marL="2967523" indent="-228260" algn="l" defTabSz="456524" rtl="0" eaLnBrk="1" latinLnBrk="0" hangingPunct="1">
        <a:spcBef>
          <a:spcPct val="20000"/>
        </a:spcBef>
        <a:buFont typeface="Arial"/>
        <a:buChar char="•"/>
        <a:defRPr sz="2000" kern="1200">
          <a:solidFill>
            <a:schemeClr val="tx1"/>
          </a:solidFill>
          <a:latin typeface="+mn-lt"/>
          <a:ea typeface="+mn-ea"/>
          <a:cs typeface="+mn-cs"/>
        </a:defRPr>
      </a:lvl7pPr>
      <a:lvl8pPr marL="3424058" indent="-228260" algn="l" defTabSz="456524" rtl="0" eaLnBrk="1" latinLnBrk="0" hangingPunct="1">
        <a:spcBef>
          <a:spcPct val="20000"/>
        </a:spcBef>
        <a:buFont typeface="Arial"/>
        <a:buChar char="•"/>
        <a:defRPr sz="2000" kern="1200">
          <a:solidFill>
            <a:schemeClr val="tx1"/>
          </a:solidFill>
          <a:latin typeface="+mn-lt"/>
          <a:ea typeface="+mn-ea"/>
          <a:cs typeface="+mn-cs"/>
        </a:defRPr>
      </a:lvl8pPr>
      <a:lvl9pPr marL="3880596" indent="-228260" algn="l" defTabSz="45652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24" rtl="0" eaLnBrk="1" latinLnBrk="0" hangingPunct="1">
        <a:defRPr sz="1800" kern="1200">
          <a:solidFill>
            <a:schemeClr val="tx1"/>
          </a:solidFill>
          <a:latin typeface="+mn-lt"/>
          <a:ea typeface="+mn-ea"/>
          <a:cs typeface="+mn-cs"/>
        </a:defRPr>
      </a:lvl1pPr>
      <a:lvl2pPr marL="456524" algn="l" defTabSz="456524" rtl="0" eaLnBrk="1" latinLnBrk="0" hangingPunct="1">
        <a:defRPr sz="1800" kern="1200">
          <a:solidFill>
            <a:schemeClr val="tx1"/>
          </a:solidFill>
          <a:latin typeface="+mn-lt"/>
          <a:ea typeface="+mn-ea"/>
          <a:cs typeface="+mn-cs"/>
        </a:defRPr>
      </a:lvl2pPr>
      <a:lvl3pPr marL="913092" algn="l" defTabSz="456524" rtl="0" eaLnBrk="1" latinLnBrk="0" hangingPunct="1">
        <a:defRPr sz="1800" kern="1200">
          <a:solidFill>
            <a:schemeClr val="tx1"/>
          </a:solidFill>
          <a:latin typeface="+mn-lt"/>
          <a:ea typeface="+mn-ea"/>
          <a:cs typeface="+mn-cs"/>
        </a:defRPr>
      </a:lvl3pPr>
      <a:lvl4pPr marL="1369630" algn="l" defTabSz="456524" rtl="0" eaLnBrk="1" latinLnBrk="0" hangingPunct="1">
        <a:defRPr sz="1800" kern="1200">
          <a:solidFill>
            <a:schemeClr val="tx1"/>
          </a:solidFill>
          <a:latin typeface="+mn-lt"/>
          <a:ea typeface="+mn-ea"/>
          <a:cs typeface="+mn-cs"/>
        </a:defRPr>
      </a:lvl4pPr>
      <a:lvl5pPr marL="1826183" algn="l" defTabSz="456524" rtl="0" eaLnBrk="1" latinLnBrk="0" hangingPunct="1">
        <a:defRPr sz="1800" kern="1200">
          <a:solidFill>
            <a:schemeClr val="tx1"/>
          </a:solidFill>
          <a:latin typeface="+mn-lt"/>
          <a:ea typeface="+mn-ea"/>
          <a:cs typeface="+mn-cs"/>
        </a:defRPr>
      </a:lvl5pPr>
      <a:lvl6pPr marL="2282706" algn="l" defTabSz="456524" rtl="0" eaLnBrk="1" latinLnBrk="0" hangingPunct="1">
        <a:defRPr sz="1800" kern="1200">
          <a:solidFill>
            <a:schemeClr val="tx1"/>
          </a:solidFill>
          <a:latin typeface="+mn-lt"/>
          <a:ea typeface="+mn-ea"/>
          <a:cs typeface="+mn-cs"/>
        </a:defRPr>
      </a:lvl6pPr>
      <a:lvl7pPr marL="2739230" algn="l" defTabSz="456524" rtl="0" eaLnBrk="1" latinLnBrk="0" hangingPunct="1">
        <a:defRPr sz="1800" kern="1200">
          <a:solidFill>
            <a:schemeClr val="tx1"/>
          </a:solidFill>
          <a:latin typeface="+mn-lt"/>
          <a:ea typeface="+mn-ea"/>
          <a:cs typeface="+mn-cs"/>
        </a:defRPr>
      </a:lvl7pPr>
      <a:lvl8pPr marL="3195782" algn="l" defTabSz="456524" rtl="0" eaLnBrk="1" latinLnBrk="0" hangingPunct="1">
        <a:defRPr sz="1800" kern="1200">
          <a:solidFill>
            <a:schemeClr val="tx1"/>
          </a:solidFill>
          <a:latin typeface="+mn-lt"/>
          <a:ea typeface="+mn-ea"/>
          <a:cs typeface="+mn-cs"/>
        </a:defRPr>
      </a:lvl8pPr>
      <a:lvl9pPr marL="3652325" algn="l" defTabSz="45652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5521"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488148682"/>
      </p:ext>
    </p:extLst>
  </p:cSld>
  <p:clrMap bg1="lt1" tx1="dk1" bg2="lt2" tx2="dk2" accent1="accent1" accent2="accent2" accent3="accent3" accent4="accent4" accent5="accent5" accent6="accent6" hlink="hlink" folHlink="folHlink"/>
  <p:sldLayoutIdLst>
    <p:sldLayoutId id="2147484218" r:id="rId1"/>
    <p:sldLayoutId id="2147484219" r:id="rId2"/>
    <p:sldLayoutId id="2147484220" r:id="rId3"/>
    <p:sldLayoutId id="2147484221" r:id="rId4"/>
    <p:sldLayoutId id="2147484222" r:id="rId5"/>
    <p:sldLayoutId id="2147484223" r:id="rId6"/>
    <p:sldLayoutId id="2147484224" r:id="rId7"/>
    <p:sldLayoutId id="2147484225" r:id="rId8"/>
    <p:sldLayoutId id="2147484226" r:id="rId9"/>
    <p:sldLayoutId id="2147484227" r:id="rId10"/>
    <p:sldLayoutId id="2147484228" r:id="rId11"/>
    <p:sldLayoutId id="2147484229" r:id="rId12"/>
    <p:sldLayoutId id="2147484230" r:id="rId13"/>
    <p:sldLayoutId id="2147484231" r:id="rId14"/>
    <p:sldLayoutId id="2147484232" r:id="rId15"/>
    <p:sldLayoutId id="2147484233" r:id="rId16"/>
    <p:sldLayoutId id="2147484234" r:id="rId17"/>
    <p:sldLayoutId id="2147484235" r:id="rId18"/>
    <p:sldLayoutId id="2147484236"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877915"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92076295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Lst>
  <p:hf hdr="0" ftr="0" dt="0"/>
  <p:txStyles>
    <p:titleStyle>
      <a:lvl1pPr algn="l" defTabSz="456782" rtl="0" eaLnBrk="1" latinLnBrk="0" hangingPunct="1">
        <a:spcBef>
          <a:spcPct val="0"/>
        </a:spcBef>
        <a:buNone/>
        <a:defRPr sz="2400" kern="1200">
          <a:solidFill>
            <a:schemeClr val="bg1"/>
          </a:solidFill>
          <a:latin typeface="EtihadAltis-Text"/>
          <a:ea typeface="+mj-ea"/>
          <a:cs typeface="EtihadAltis-Text"/>
        </a:defRPr>
      </a:lvl1pPr>
    </p:titleStyle>
    <p:bodyStyle>
      <a:lvl1pPr marL="0" indent="0" algn="l" defTabSz="456782" rtl="0" eaLnBrk="1" latinLnBrk="0" hangingPunct="1">
        <a:spcBef>
          <a:spcPct val="20000"/>
        </a:spcBef>
        <a:buFont typeface="Arial"/>
        <a:buNone/>
        <a:defRPr sz="1800" kern="1200">
          <a:solidFill>
            <a:schemeClr val="accent2"/>
          </a:solidFill>
          <a:latin typeface="EtihadAltis-Text"/>
          <a:ea typeface="+mn-ea"/>
          <a:cs typeface="EtihadAltis-Text"/>
        </a:defRPr>
      </a:lvl1pPr>
      <a:lvl2pPr marL="361635" indent="-183992" algn="l" defTabSz="456782" rtl="0" eaLnBrk="1" latinLnBrk="0" hangingPunct="1">
        <a:spcBef>
          <a:spcPct val="20000"/>
        </a:spcBef>
        <a:buClr>
          <a:schemeClr val="bg1"/>
        </a:buClr>
        <a:buFont typeface="Wingdings" charset="2"/>
        <a:buChar char="§"/>
        <a:defRPr sz="1600" kern="1200">
          <a:solidFill>
            <a:schemeClr val="tx1"/>
          </a:solidFill>
          <a:latin typeface="EtihadAltis-Text"/>
          <a:ea typeface="+mn-ea"/>
          <a:cs typeface="EtihadAltis-Text"/>
        </a:defRPr>
      </a:lvl2pPr>
      <a:lvl3pPr marL="539278" indent="-177643" algn="l" defTabSz="456782" rtl="0" eaLnBrk="1" latinLnBrk="0" hangingPunct="1">
        <a:spcBef>
          <a:spcPct val="20000"/>
        </a:spcBef>
        <a:buClr>
          <a:schemeClr val="accent2"/>
        </a:buClr>
        <a:buFont typeface="Lucida Grande"/>
        <a:buChar char="-"/>
        <a:defRPr sz="1600" kern="1200">
          <a:solidFill>
            <a:schemeClr val="accent2"/>
          </a:solidFill>
          <a:latin typeface="EtihadAltis-Text"/>
          <a:ea typeface="+mn-ea"/>
          <a:cs typeface="EtihadAltis-Text"/>
        </a:defRPr>
      </a:lvl3pPr>
      <a:lvl4pPr marL="1598800" indent="-228390" algn="l" defTabSz="456782" rtl="0" eaLnBrk="1" latinLnBrk="0" hangingPunct="1">
        <a:spcBef>
          <a:spcPct val="20000"/>
        </a:spcBef>
        <a:buFont typeface="Arial"/>
        <a:buChar char="–"/>
        <a:defRPr sz="1600" kern="1200">
          <a:solidFill>
            <a:schemeClr val="tx1"/>
          </a:solidFill>
          <a:latin typeface="EtihadAltis-Text"/>
          <a:ea typeface="+mn-ea"/>
          <a:cs typeface="EtihadAltis-Text"/>
        </a:defRPr>
      </a:lvl4pPr>
      <a:lvl5pPr marL="2055614" indent="-228390" algn="l" defTabSz="456782" rtl="0" eaLnBrk="1" latinLnBrk="0" hangingPunct="1">
        <a:spcBef>
          <a:spcPct val="20000"/>
        </a:spcBef>
        <a:buFont typeface="Arial"/>
        <a:buChar char="»"/>
        <a:defRPr sz="1600" kern="1200">
          <a:solidFill>
            <a:schemeClr val="tx1"/>
          </a:solidFill>
          <a:latin typeface="EtihadAltis-Text"/>
          <a:ea typeface="+mn-ea"/>
          <a:cs typeface="EtihadAltis-Text"/>
        </a:defRPr>
      </a:lvl5pPr>
      <a:lvl6pPr marL="2512395" indent="-228390" algn="l" defTabSz="456782" rtl="0" eaLnBrk="1" latinLnBrk="0" hangingPunct="1">
        <a:spcBef>
          <a:spcPct val="20000"/>
        </a:spcBef>
        <a:buFont typeface="Arial"/>
        <a:buChar char="•"/>
        <a:defRPr sz="2000" kern="1200">
          <a:solidFill>
            <a:schemeClr val="tx1"/>
          </a:solidFill>
          <a:latin typeface="+mn-lt"/>
          <a:ea typeface="+mn-ea"/>
          <a:cs typeface="+mn-cs"/>
        </a:defRPr>
      </a:lvl6pPr>
      <a:lvl7pPr marL="2969210" indent="-228390" algn="l" defTabSz="456782" rtl="0" eaLnBrk="1" latinLnBrk="0" hangingPunct="1">
        <a:spcBef>
          <a:spcPct val="20000"/>
        </a:spcBef>
        <a:buFont typeface="Arial"/>
        <a:buChar char="•"/>
        <a:defRPr sz="2000" kern="1200">
          <a:solidFill>
            <a:schemeClr val="tx1"/>
          </a:solidFill>
          <a:latin typeface="+mn-lt"/>
          <a:ea typeface="+mn-ea"/>
          <a:cs typeface="+mn-cs"/>
        </a:defRPr>
      </a:lvl7pPr>
      <a:lvl8pPr marL="3426008" indent="-228390" algn="l" defTabSz="456782" rtl="0" eaLnBrk="1" latinLnBrk="0" hangingPunct="1">
        <a:spcBef>
          <a:spcPct val="20000"/>
        </a:spcBef>
        <a:buFont typeface="Arial"/>
        <a:buChar char="•"/>
        <a:defRPr sz="2000" kern="1200">
          <a:solidFill>
            <a:schemeClr val="tx1"/>
          </a:solidFill>
          <a:latin typeface="+mn-lt"/>
          <a:ea typeface="+mn-ea"/>
          <a:cs typeface="+mn-cs"/>
        </a:defRPr>
      </a:lvl8pPr>
      <a:lvl9pPr marL="3882805" indent="-228390" algn="l" defTabSz="4567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82" rtl="0" eaLnBrk="1" latinLnBrk="0" hangingPunct="1">
        <a:defRPr sz="1800" kern="1200">
          <a:solidFill>
            <a:schemeClr val="tx1"/>
          </a:solidFill>
          <a:latin typeface="+mn-lt"/>
          <a:ea typeface="+mn-ea"/>
          <a:cs typeface="+mn-cs"/>
        </a:defRPr>
      </a:lvl1pPr>
      <a:lvl2pPr marL="456782" algn="l" defTabSz="456782" rtl="0" eaLnBrk="1" latinLnBrk="0" hangingPunct="1">
        <a:defRPr sz="1800" kern="1200">
          <a:solidFill>
            <a:schemeClr val="tx1"/>
          </a:solidFill>
          <a:latin typeface="+mn-lt"/>
          <a:ea typeface="+mn-ea"/>
          <a:cs typeface="+mn-cs"/>
        </a:defRPr>
      </a:lvl2pPr>
      <a:lvl3pPr marL="913613" algn="l" defTabSz="456782" rtl="0" eaLnBrk="1" latinLnBrk="0" hangingPunct="1">
        <a:defRPr sz="1800" kern="1200">
          <a:solidFill>
            <a:schemeClr val="tx1"/>
          </a:solidFill>
          <a:latin typeface="+mn-lt"/>
          <a:ea typeface="+mn-ea"/>
          <a:cs typeface="+mn-cs"/>
        </a:defRPr>
      </a:lvl3pPr>
      <a:lvl4pPr marL="1370410" algn="l" defTabSz="456782" rtl="0" eaLnBrk="1" latinLnBrk="0" hangingPunct="1">
        <a:defRPr sz="1800" kern="1200">
          <a:solidFill>
            <a:schemeClr val="tx1"/>
          </a:solidFill>
          <a:latin typeface="+mn-lt"/>
          <a:ea typeface="+mn-ea"/>
          <a:cs typeface="+mn-cs"/>
        </a:defRPr>
      </a:lvl4pPr>
      <a:lvl5pPr marL="1827224" algn="l" defTabSz="456782" rtl="0" eaLnBrk="1" latinLnBrk="0" hangingPunct="1">
        <a:defRPr sz="1800" kern="1200">
          <a:solidFill>
            <a:schemeClr val="tx1"/>
          </a:solidFill>
          <a:latin typeface="+mn-lt"/>
          <a:ea typeface="+mn-ea"/>
          <a:cs typeface="+mn-cs"/>
        </a:defRPr>
      </a:lvl5pPr>
      <a:lvl6pPr marL="2284005" algn="l" defTabSz="456782" rtl="0" eaLnBrk="1" latinLnBrk="0" hangingPunct="1">
        <a:defRPr sz="1800" kern="1200">
          <a:solidFill>
            <a:schemeClr val="tx1"/>
          </a:solidFill>
          <a:latin typeface="+mn-lt"/>
          <a:ea typeface="+mn-ea"/>
          <a:cs typeface="+mn-cs"/>
        </a:defRPr>
      </a:lvl6pPr>
      <a:lvl7pPr marL="2740787" algn="l" defTabSz="456782" rtl="0" eaLnBrk="1" latinLnBrk="0" hangingPunct="1">
        <a:defRPr sz="1800" kern="1200">
          <a:solidFill>
            <a:schemeClr val="tx1"/>
          </a:solidFill>
          <a:latin typeface="+mn-lt"/>
          <a:ea typeface="+mn-ea"/>
          <a:cs typeface="+mn-cs"/>
        </a:defRPr>
      </a:lvl7pPr>
      <a:lvl8pPr marL="3197600" algn="l" defTabSz="456782" rtl="0" eaLnBrk="1" latinLnBrk="0" hangingPunct="1">
        <a:defRPr sz="1800" kern="1200">
          <a:solidFill>
            <a:schemeClr val="tx1"/>
          </a:solidFill>
          <a:latin typeface="+mn-lt"/>
          <a:ea typeface="+mn-ea"/>
          <a:cs typeface="+mn-cs"/>
        </a:defRPr>
      </a:lvl8pPr>
      <a:lvl9pPr marL="3654401" algn="l" defTabSz="45678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4"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3"/>
            </p:custDataLst>
            <p:extLst/>
          </p:nvPr>
        </p:nvGraphicFramePr>
        <p:xfrm>
          <a:off x="1595" y="1589"/>
          <a:ext cx="1587" cy="1587"/>
        </p:xfrm>
        <a:graphic>
          <a:graphicData uri="http://schemas.openxmlformats.org/presentationml/2006/ole">
            <mc:AlternateContent xmlns:mc="http://schemas.openxmlformats.org/markup-compatibility/2006">
              <mc:Choice xmlns:v="urn:schemas-microsoft-com:vml" Requires="v">
                <p:oleObj spid="_x0000_s649843"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1595"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318" tIns="45660" rIns="91318" bIns="4566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318" tIns="45660" rIns="91318" bIns="4566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7" cstate="screen">
            <a:extLst>
              <a:ext uri="{28A0092B-C50C-407E-A947-70E740481C1C}">
                <a14:useLocalDpi xmlns:a14="http://schemas.microsoft.com/office/drawing/2010/main"/>
              </a:ext>
            </a:extLst>
          </a:blip>
          <a:srcRect b="84023"/>
          <a:stretch/>
        </p:blipFill>
        <p:spPr>
          <a:xfrm>
            <a:off x="8129" y="1"/>
            <a:ext cx="9135879" cy="821786"/>
          </a:xfrm>
          <a:prstGeom prst="rect">
            <a:avLst/>
          </a:prstGeom>
        </p:spPr>
      </p:pic>
      <p:sp>
        <p:nvSpPr>
          <p:cNvPr id="4" name="Rectangle 3"/>
          <p:cNvSpPr/>
          <p:nvPr userDrawn="1"/>
        </p:nvSpPr>
        <p:spPr>
          <a:xfrm>
            <a:off x="8227782" y="4632183"/>
            <a:ext cx="284052" cy="215444"/>
          </a:xfrm>
          <a:prstGeom prst="rect">
            <a:avLst/>
          </a:prstGeom>
        </p:spPr>
        <p:txBody>
          <a:bodyPr wrap="none">
            <a:spAutoFit/>
          </a:bodyPr>
          <a:lstStyle/>
          <a:p>
            <a:pPr marL="0" marR="0" lvl="0" indent="0" algn="r" defTabSz="45652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1C0010"/>
                </a:solidFill>
                <a:effectLst/>
                <a:uLnTx/>
                <a:uFillTx/>
                <a:latin typeface="EtihadAltis-Book"/>
                <a:ea typeface="+mn-ea"/>
                <a:cs typeface="EtihadAltis-Book"/>
              </a:rPr>
              <a:t>(1)</a:t>
            </a:r>
            <a:endParaRPr kumimoji="0" lang="en-US" sz="800" b="0" i="0" u="none" strike="noStrike" kern="1200" cap="none" spc="0" normalizeH="0" baseline="0" noProof="0" dirty="0">
              <a:ln>
                <a:noFill/>
              </a:ln>
              <a:solidFill>
                <a:srgbClr val="1C0010"/>
              </a:solidFill>
              <a:effectLst/>
              <a:uLnTx/>
              <a:uFillTx/>
              <a:latin typeface="EtihadAltis-Book"/>
              <a:ea typeface="+mn-ea"/>
              <a:cs typeface="EtihadAltis-Book"/>
            </a:endParaRPr>
          </a:p>
        </p:txBody>
      </p:sp>
    </p:spTree>
    <p:extLst>
      <p:ext uri="{BB962C8B-B14F-4D97-AF65-F5344CB8AC3E}">
        <p14:creationId xmlns:p14="http://schemas.microsoft.com/office/powerpoint/2010/main" val="282303044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4306" r:id="rId20"/>
  </p:sldLayoutIdLst>
  <p:timing>
    <p:tnLst>
      <p:par>
        <p:cTn id="1" dur="indefinite" restart="never" nodeType="tmRoot"/>
      </p:par>
    </p:tnLst>
  </p:timing>
  <p:hf hdr="0" ftr="0" dt="0"/>
  <p:txStyles>
    <p:titleStyle>
      <a:lvl1pPr algn="l" defTabSz="45651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383" indent="-342383" algn="l" defTabSz="45651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1878" indent="-285335"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1325"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7850"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4395" indent="-228254" algn="l" defTabSz="45651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0903" indent="-228254" algn="l" defTabSz="456512" rtl="0" eaLnBrk="1" latinLnBrk="0" hangingPunct="1">
        <a:spcBef>
          <a:spcPct val="20000"/>
        </a:spcBef>
        <a:buFont typeface="Arial"/>
        <a:buChar char="•"/>
        <a:defRPr sz="2000" kern="1200">
          <a:solidFill>
            <a:schemeClr val="tx1"/>
          </a:solidFill>
          <a:latin typeface="+mn-lt"/>
          <a:ea typeface="+mn-ea"/>
          <a:cs typeface="+mn-cs"/>
        </a:defRPr>
      </a:lvl6pPr>
      <a:lvl7pPr marL="2967448" indent="-228254" algn="l" defTabSz="456512" rtl="0" eaLnBrk="1" latinLnBrk="0" hangingPunct="1">
        <a:spcBef>
          <a:spcPct val="20000"/>
        </a:spcBef>
        <a:buFont typeface="Arial"/>
        <a:buChar char="•"/>
        <a:defRPr sz="2000" kern="1200">
          <a:solidFill>
            <a:schemeClr val="tx1"/>
          </a:solidFill>
          <a:latin typeface="+mn-lt"/>
          <a:ea typeface="+mn-ea"/>
          <a:cs typeface="+mn-cs"/>
        </a:defRPr>
      </a:lvl7pPr>
      <a:lvl8pPr marL="3423974" indent="-228254" algn="l" defTabSz="456512" rtl="0" eaLnBrk="1" latinLnBrk="0" hangingPunct="1">
        <a:spcBef>
          <a:spcPct val="20000"/>
        </a:spcBef>
        <a:buFont typeface="Arial"/>
        <a:buChar char="•"/>
        <a:defRPr sz="2000" kern="1200">
          <a:solidFill>
            <a:schemeClr val="tx1"/>
          </a:solidFill>
          <a:latin typeface="+mn-lt"/>
          <a:ea typeface="+mn-ea"/>
          <a:cs typeface="+mn-cs"/>
        </a:defRPr>
      </a:lvl8pPr>
      <a:lvl9pPr marL="3880501" indent="-228254" algn="l" defTabSz="45651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12" rtl="0" eaLnBrk="1" latinLnBrk="0" hangingPunct="1">
        <a:defRPr sz="1800" kern="1200">
          <a:solidFill>
            <a:schemeClr val="tx1"/>
          </a:solidFill>
          <a:latin typeface="+mn-lt"/>
          <a:ea typeface="+mn-ea"/>
          <a:cs typeface="+mn-cs"/>
        </a:defRPr>
      </a:lvl1pPr>
      <a:lvl2pPr marL="456512" algn="l" defTabSz="456512" rtl="0" eaLnBrk="1" latinLnBrk="0" hangingPunct="1">
        <a:defRPr sz="1800" kern="1200">
          <a:solidFill>
            <a:schemeClr val="tx1"/>
          </a:solidFill>
          <a:latin typeface="+mn-lt"/>
          <a:ea typeface="+mn-ea"/>
          <a:cs typeface="+mn-cs"/>
        </a:defRPr>
      </a:lvl2pPr>
      <a:lvl3pPr marL="913070" algn="l" defTabSz="456512" rtl="0" eaLnBrk="1" latinLnBrk="0" hangingPunct="1">
        <a:defRPr sz="1800" kern="1200">
          <a:solidFill>
            <a:schemeClr val="tx1"/>
          </a:solidFill>
          <a:latin typeface="+mn-lt"/>
          <a:ea typeface="+mn-ea"/>
          <a:cs typeface="+mn-cs"/>
        </a:defRPr>
      </a:lvl3pPr>
      <a:lvl4pPr marL="1369596" algn="l" defTabSz="456512" rtl="0" eaLnBrk="1" latinLnBrk="0" hangingPunct="1">
        <a:defRPr sz="1800" kern="1200">
          <a:solidFill>
            <a:schemeClr val="tx1"/>
          </a:solidFill>
          <a:latin typeface="+mn-lt"/>
          <a:ea typeface="+mn-ea"/>
          <a:cs typeface="+mn-cs"/>
        </a:defRPr>
      </a:lvl4pPr>
      <a:lvl5pPr marL="1826138" algn="l" defTabSz="456512" rtl="0" eaLnBrk="1" latinLnBrk="0" hangingPunct="1">
        <a:defRPr sz="1800" kern="1200">
          <a:solidFill>
            <a:schemeClr val="tx1"/>
          </a:solidFill>
          <a:latin typeface="+mn-lt"/>
          <a:ea typeface="+mn-ea"/>
          <a:cs typeface="+mn-cs"/>
        </a:defRPr>
      </a:lvl5pPr>
      <a:lvl6pPr marL="2282648" algn="l" defTabSz="456512" rtl="0" eaLnBrk="1" latinLnBrk="0" hangingPunct="1">
        <a:defRPr sz="1800" kern="1200">
          <a:solidFill>
            <a:schemeClr val="tx1"/>
          </a:solidFill>
          <a:latin typeface="+mn-lt"/>
          <a:ea typeface="+mn-ea"/>
          <a:cs typeface="+mn-cs"/>
        </a:defRPr>
      </a:lvl6pPr>
      <a:lvl7pPr marL="2739161" algn="l" defTabSz="456512" rtl="0" eaLnBrk="1" latinLnBrk="0" hangingPunct="1">
        <a:defRPr sz="1800" kern="1200">
          <a:solidFill>
            <a:schemeClr val="tx1"/>
          </a:solidFill>
          <a:latin typeface="+mn-lt"/>
          <a:ea typeface="+mn-ea"/>
          <a:cs typeface="+mn-cs"/>
        </a:defRPr>
      </a:lvl7pPr>
      <a:lvl8pPr marL="3195702" algn="l" defTabSz="456512" rtl="0" eaLnBrk="1" latinLnBrk="0" hangingPunct="1">
        <a:defRPr sz="1800" kern="1200">
          <a:solidFill>
            <a:schemeClr val="tx1"/>
          </a:solidFill>
          <a:latin typeface="+mn-lt"/>
          <a:ea typeface="+mn-ea"/>
          <a:cs typeface="+mn-cs"/>
        </a:defRPr>
      </a:lvl8pPr>
      <a:lvl9pPr marL="3652233" algn="l" defTabSz="45651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329150214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3394"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708178353"/>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972424156"/>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2646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1780224342"/>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 id="2147484026"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1215561733"/>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4693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89521695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000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242241159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1180549124"/>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753079"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22" tIns="45711" rIns="91422" bIns="45711"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22" tIns="45711" rIns="91422" bIns="45711"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3" y="1"/>
            <a:ext cx="9135879" cy="821786"/>
          </a:xfrm>
          <a:prstGeom prst="rect">
            <a:avLst/>
          </a:prstGeom>
        </p:spPr>
      </p:pic>
    </p:spTree>
    <p:extLst>
      <p:ext uri="{BB962C8B-B14F-4D97-AF65-F5344CB8AC3E}">
        <p14:creationId xmlns:p14="http://schemas.microsoft.com/office/powerpoint/2010/main" val="3462289540"/>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Lst>
  <p:timing>
    <p:tnLst>
      <p:par>
        <p:cTn id="1" dur="indefinite" restart="never" nodeType="tmRoot"/>
      </p:par>
    </p:tnLst>
  </p:timing>
  <p:txStyles>
    <p:titleStyle>
      <a:lvl1pPr algn="l" defTabSz="457082"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12" indent="-342812" algn="l" defTabSz="457082"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769" indent="-28568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716"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599800"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6889" indent="-228540" algn="l" defTabSz="457082"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3970" indent="-228540"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60" indent="-228540"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45" indent="-228540"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30" indent="-228540"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75" algn="l" defTabSz="457082" rtl="0" eaLnBrk="1" latinLnBrk="0" hangingPunct="1">
        <a:defRPr sz="1800" kern="1200">
          <a:solidFill>
            <a:schemeClr val="tx1"/>
          </a:solidFill>
          <a:latin typeface="+mn-lt"/>
          <a:ea typeface="+mn-ea"/>
          <a:cs typeface="+mn-cs"/>
        </a:defRPr>
      </a:lvl3pPr>
      <a:lvl4pPr marL="1371260" algn="l" defTabSz="457082" rtl="0" eaLnBrk="1" latinLnBrk="0" hangingPunct="1">
        <a:defRPr sz="1800" kern="1200">
          <a:solidFill>
            <a:schemeClr val="tx1"/>
          </a:solidFill>
          <a:latin typeface="+mn-lt"/>
          <a:ea typeface="+mn-ea"/>
          <a:cs typeface="+mn-cs"/>
        </a:defRPr>
      </a:lvl4pPr>
      <a:lvl5pPr marL="1828349" algn="l" defTabSz="457082" rtl="0" eaLnBrk="1" latinLnBrk="0" hangingPunct="1">
        <a:defRPr sz="1800" kern="1200">
          <a:solidFill>
            <a:schemeClr val="tx1"/>
          </a:solidFill>
          <a:latin typeface="+mn-lt"/>
          <a:ea typeface="+mn-ea"/>
          <a:cs typeface="+mn-cs"/>
        </a:defRPr>
      </a:lvl5pPr>
      <a:lvl6pPr marL="2285430" algn="l" defTabSz="457082" rtl="0" eaLnBrk="1" latinLnBrk="0" hangingPunct="1">
        <a:defRPr sz="1800" kern="1200">
          <a:solidFill>
            <a:schemeClr val="tx1"/>
          </a:solidFill>
          <a:latin typeface="+mn-lt"/>
          <a:ea typeface="+mn-ea"/>
          <a:cs typeface="+mn-cs"/>
        </a:defRPr>
      </a:lvl6pPr>
      <a:lvl7pPr marL="2742512" algn="l" defTabSz="457082" rtl="0" eaLnBrk="1" latinLnBrk="0" hangingPunct="1">
        <a:defRPr sz="1800" kern="1200">
          <a:solidFill>
            <a:schemeClr val="tx1"/>
          </a:solidFill>
          <a:latin typeface="+mn-lt"/>
          <a:ea typeface="+mn-ea"/>
          <a:cs typeface="+mn-cs"/>
        </a:defRPr>
      </a:lvl7pPr>
      <a:lvl8pPr marL="3199600" algn="l" defTabSz="457082" rtl="0" eaLnBrk="1" latinLnBrk="0" hangingPunct="1">
        <a:defRPr sz="1800" kern="1200">
          <a:solidFill>
            <a:schemeClr val="tx1"/>
          </a:solidFill>
          <a:latin typeface="+mn-lt"/>
          <a:ea typeface="+mn-ea"/>
          <a:cs typeface="+mn-cs"/>
        </a:defRPr>
      </a:lvl8pPr>
      <a:lvl9pPr marL="3656686" algn="l" defTabSz="45708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24047045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5282"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3434364019"/>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 id="2147484186" r:id="rId18"/>
    <p:sldLayoutId id="2147484187"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3"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ext uri="{D42A27DB-BD31-4B8C-83A1-F6EECF244321}">
                <p14:modId xmlns:p14="http://schemas.microsoft.com/office/powerpoint/2010/main" val="39462706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2449"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237600" y="1092202"/>
            <a:ext cx="84492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237600" y="-5521"/>
            <a:ext cx="8449200" cy="84449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6" name="Picture 5"/>
          <p:cNvPicPr>
            <a:picLocks noChangeAspect="1"/>
          </p:cNvPicPr>
          <p:nvPr userDrawn="1"/>
        </p:nvPicPr>
        <p:blipFill rotWithShape="1">
          <a:blip r:embed="rId26" cstate="screen">
            <a:extLst>
              <a:ext uri="{28A0092B-C50C-407E-A947-70E740481C1C}">
                <a14:useLocalDpi xmlns:a14="http://schemas.microsoft.com/office/drawing/2010/main"/>
              </a:ext>
            </a:extLst>
          </a:blip>
          <a:srcRect b="84023"/>
          <a:stretch/>
        </p:blipFill>
        <p:spPr>
          <a:xfrm>
            <a:off x="8122" y="1"/>
            <a:ext cx="9135879" cy="821786"/>
          </a:xfrm>
          <a:prstGeom prst="rect">
            <a:avLst/>
          </a:prstGeom>
        </p:spPr>
      </p:pic>
    </p:spTree>
    <p:extLst>
      <p:ext uri="{BB962C8B-B14F-4D97-AF65-F5344CB8AC3E}">
        <p14:creationId xmlns:p14="http://schemas.microsoft.com/office/powerpoint/2010/main" val="519476289"/>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 id="2147484209" r:id="rId12"/>
    <p:sldLayoutId id="2147484210" r:id="rId13"/>
    <p:sldLayoutId id="2147484211" r:id="rId14"/>
    <p:sldLayoutId id="2147484212" r:id="rId15"/>
    <p:sldLayoutId id="2147484213" r:id="rId16"/>
    <p:sldLayoutId id="2147484214" r:id="rId17"/>
    <p:sldLayoutId id="2147484215" r:id="rId18"/>
    <p:sldLayoutId id="2147484216" r:id="rId19"/>
  </p:sldLayoutIdLst>
  <p:timing>
    <p:tnLst>
      <p:par>
        <p:cTn id="1" dur="indefinite" restart="never" nodeType="tmRoot"/>
      </p:par>
    </p:tnLst>
  </p:timing>
  <p:txStyles>
    <p:titleStyle>
      <a:lvl1pPr algn="l" defTabSz="457189" rtl="0" eaLnBrk="1" latinLnBrk="0" hangingPunct="1">
        <a:spcBef>
          <a:spcPct val="0"/>
        </a:spcBef>
        <a:buNone/>
        <a:defRPr sz="2200" b="0" i="0" kern="1200">
          <a:solidFill>
            <a:srgbClr val="FFFFFE"/>
          </a:solidFill>
          <a:latin typeface="EtihadAltis-Book"/>
          <a:ea typeface="+mj-ea"/>
          <a:cs typeface="EtihadAltis-Book"/>
        </a:defRPr>
      </a:lvl1pPr>
    </p:titleStyle>
    <p:bodyStyle>
      <a:lvl1pPr marL="342892" indent="-342892" algn="l" defTabSz="457189" rtl="0" eaLnBrk="1" latinLnBrk="0" hangingPunct="1">
        <a:spcBef>
          <a:spcPct val="20000"/>
        </a:spcBef>
        <a:buFont typeface="Arial"/>
        <a:buChar char="•"/>
        <a:defRPr sz="2400" b="0" i="0" kern="1200">
          <a:solidFill>
            <a:srgbClr val="FFFFFE"/>
          </a:solidFill>
          <a:latin typeface="EtihadAltis-Text"/>
          <a:ea typeface="+mn-ea"/>
          <a:cs typeface="EtihadAltis-Text"/>
        </a:defRPr>
      </a:lvl1pPr>
      <a:lvl2pPr marL="742931" indent="-285743"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2pPr>
      <a:lvl3pPr marL="1142972"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3pPr>
      <a:lvl4pPr marL="1600160"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4pPr>
      <a:lvl5pPr marL="2057348" indent="-228594" algn="l" defTabSz="457189" rtl="0" eaLnBrk="1" latinLnBrk="0" hangingPunct="1">
        <a:spcBef>
          <a:spcPct val="20000"/>
        </a:spcBef>
        <a:buFont typeface="Arial"/>
        <a:buChar char="»"/>
        <a:defRPr sz="1800" b="0" i="0" kern="1200">
          <a:solidFill>
            <a:srgbClr val="FFFFFE"/>
          </a:solidFill>
          <a:latin typeface="EtihadAltis-Text"/>
          <a:ea typeface="+mn-ea"/>
          <a:cs typeface="EtihadAltis-Text"/>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36.xml"/><Relationship Id="rId7" Type="http://schemas.openxmlformats.org/officeDocument/2006/relationships/image" Target="../media/image1.emf"/><Relationship Id="rId2" Type="http://schemas.openxmlformats.org/officeDocument/2006/relationships/tags" Target="../tags/tag35.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1.xml"/><Relationship Id="rId4" Type="http://schemas.openxmlformats.org/officeDocument/2006/relationships/slideLayout" Target="../slideLayouts/slideLayout204.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4.xml"/></Relationships>
</file>

<file path=ppt/slides/_rels/slide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04.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0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0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9"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04.xml"/><Relationship Id="rId4" Type="http://schemas.openxmlformats.org/officeDocument/2006/relationships/image" Target="../media/image50.jpeg"/></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3175" y="1515961"/>
            <a:ext cx="9144000" cy="2668847"/>
          </a:xfrm>
          <a:prstGeom prst="rect">
            <a:avLst/>
          </a:prstGeom>
          <a:solidFill>
            <a:srgbClr val="EAEAEA"/>
          </a:solidFill>
          <a:ln>
            <a:solidFill>
              <a:srgbClr val="DDDDDD">
                <a:alpha val="16863"/>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5" name="Object 7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385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gradFill flip="none" rotWithShape="1">
            <a:gsLst>
              <a:gs pos="0">
                <a:schemeClr val="accent1">
                  <a:tint val="100000"/>
                  <a:shade val="100000"/>
                  <a:satMod val="130000"/>
                </a:schemeClr>
              </a:gs>
              <a:gs pos="100000">
                <a:schemeClr val="accent1">
                  <a:tint val="50000"/>
                  <a:shade val="100000"/>
                  <a:satMod val="350000"/>
                </a:schemeClr>
              </a:gs>
            </a:gsLst>
            <a:lin ang="16200000" scaled="0"/>
            <a:tileRect/>
          </a:gradFill>
          <a:effectLst/>
          <a:extLst>
            <a:ext uri="{AF507438-7753-43E0-B8FC-AC1667EBCBE1}">
              <a14:hiddenEffects xmlns:a14="http://schemas.microsoft.com/office/drawing/2010/main">
                <a:effectLst>
                  <a:outerShdw blurRad="40000" dist="23000" dir="5400000" rotWithShape="0">
                    <a:srgbClr val="000000">
                      <a:alpha val="35000"/>
                    </a:srgbClr>
                  </a:outerShdw>
                </a:effectLst>
              </a14:hiddenEffects>
            </a:ext>
          </a:ex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sz="1000" dirty="0">
              <a:solidFill>
                <a:srgbClr val="B68116"/>
              </a:solidFill>
              <a:sym typeface="Calibri" panose="020F0502020204030204" pitchFamily="34" charset="0"/>
            </a:endParaRPr>
          </a:p>
        </p:txBody>
      </p:sp>
      <p:sp>
        <p:nvSpPr>
          <p:cNvPr id="46"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AUTOMATION THROUGH SMART CONTRACT</a:t>
            </a:r>
            <a:endParaRPr lang="en-US" sz="1600" b="1" dirty="0">
              <a:solidFill>
                <a:srgbClr val="C4921B"/>
              </a:solidFill>
            </a:endParaRPr>
          </a:p>
        </p:txBody>
      </p:sp>
      <p:sp>
        <p:nvSpPr>
          <p:cNvPr id="4" name="Rectangle 3"/>
          <p:cNvSpPr/>
          <p:nvPr/>
        </p:nvSpPr>
        <p:spPr>
          <a:xfrm>
            <a:off x="315144" y="1867004"/>
            <a:ext cx="2630574" cy="2323713"/>
          </a:xfrm>
          <a:prstGeom prst="rect">
            <a:avLst/>
          </a:prstGeom>
        </p:spPr>
        <p:txBody>
          <a:bodyPr wrap="square">
            <a:spAutoFit/>
          </a:bodyPr>
          <a:lstStyle/>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Manual process</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Paper based contracts and storage of documents</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Multiple iteration and exchanges between internal and external </a:t>
            </a:r>
          </a:p>
          <a:p>
            <a:pPr marL="171450" lvl="0" indent="-171450" defTabSz="914400">
              <a:spcBef>
                <a:spcPts val="600"/>
              </a:spcBef>
              <a:buFont typeface="Wingdings" panose="05000000000000000000" pitchFamily="2" charset="2"/>
              <a:buChar char="q"/>
              <a:defRPr/>
            </a:pPr>
            <a:r>
              <a:rPr lang="en-GB" sz="1200" kern="0" dirty="0" smtClean="0">
                <a:solidFill>
                  <a:schemeClr val="tx2">
                    <a:lumMod val="25000"/>
                  </a:schemeClr>
                </a:solidFill>
                <a:latin typeface="Etihad Altis Text" panose="020B0603030000000003" pitchFamily="34" charset="0"/>
              </a:rPr>
              <a:t>Involve multiple versions and tedious and laborious to review and retrieve</a:t>
            </a:r>
          </a:p>
          <a:p>
            <a:pPr marL="171450" lvl="0" indent="-171450" defTabSz="914400">
              <a:spcBef>
                <a:spcPts val="600"/>
              </a:spcBef>
              <a:buFont typeface="Wingdings" panose="05000000000000000000" pitchFamily="2" charset="2"/>
              <a:buChar char="q"/>
              <a:defRPr/>
            </a:pPr>
            <a:endParaRPr lang="en-GB" sz="1200" kern="0" dirty="0">
              <a:solidFill>
                <a:schemeClr val="tx2">
                  <a:lumMod val="25000"/>
                </a:schemeClr>
              </a:solidFill>
              <a:latin typeface="Etihad Altis Text" panose="020B0603030000000003" pitchFamily="34" charset="0"/>
            </a:endParaRPr>
          </a:p>
          <a:p>
            <a:pPr lvl="0" defTabSz="914400">
              <a:spcBef>
                <a:spcPts val="600"/>
              </a:spcBef>
              <a:defRPr/>
            </a:pPr>
            <a:endParaRPr lang="en-GB" sz="1200" kern="0" dirty="0">
              <a:solidFill>
                <a:schemeClr val="tx2">
                  <a:lumMod val="25000"/>
                </a:schemeClr>
              </a:solidFill>
              <a:latin typeface="Etihad Altis Text" panose="020B0603030000000003" pitchFamily="34" charset="0"/>
            </a:endParaRPr>
          </a:p>
        </p:txBody>
      </p:sp>
      <p:sp>
        <p:nvSpPr>
          <p:cNvPr id="6" name="Rectangle 5"/>
          <p:cNvSpPr/>
          <p:nvPr/>
        </p:nvSpPr>
        <p:spPr>
          <a:xfrm>
            <a:off x="315836" y="829608"/>
            <a:ext cx="8343421" cy="646331"/>
          </a:xfrm>
          <a:prstGeom prst="rect">
            <a:avLst/>
          </a:prstGeom>
        </p:spPr>
        <p:txBody>
          <a:bodyPr wrap="square">
            <a:spAutoFit/>
          </a:bodyPr>
          <a:lstStyle/>
          <a:p>
            <a:pPr algn="just">
              <a:spcBef>
                <a:spcPts val="600"/>
              </a:spcBef>
            </a:pPr>
            <a:r>
              <a:rPr lang="en-GB" sz="1200" dirty="0" smtClean="0">
                <a:latin typeface="Etihad Altis Text" panose="020B0603030000000003" pitchFamily="34" charset="0"/>
                <a:ea typeface="Times New Roman" panose="02020603050405020304" pitchFamily="18" charset="0"/>
              </a:rPr>
              <a:t>Contract management in Etihad Aviation Group involves various manual transactions. Emerging technology of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has the potential to transform these process. Inspired by GCEO challenge, this project is to demonstrate the potential of this technology. </a:t>
            </a:r>
            <a:endParaRPr lang="en-US" sz="1200" dirty="0">
              <a:latin typeface="Etihad Altis Text" panose="020B0603030000000003" pitchFamily="34" charset="0"/>
              <a:ea typeface="Times New Roman" panose="02020603050405020304" pitchFamily="18" charset="0"/>
            </a:endParaRPr>
          </a:p>
        </p:txBody>
      </p:sp>
      <p:sp>
        <p:nvSpPr>
          <p:cNvPr id="10" name="Rectangle 9"/>
          <p:cNvSpPr/>
          <p:nvPr/>
        </p:nvSpPr>
        <p:spPr>
          <a:xfrm>
            <a:off x="1347339" y="2608891"/>
            <a:ext cx="4572000" cy="307777"/>
          </a:xfrm>
          <a:prstGeom prst="rect">
            <a:avLst/>
          </a:prstGeom>
        </p:spPr>
        <p:txBody>
          <a:bodyPr>
            <a:spAutoFit/>
          </a:bodyPr>
          <a:lstStyle/>
          <a:p>
            <a:pPr marL="342900" marR="0" lvl="0" indent="-342900">
              <a:spcAft>
                <a:spcPts val="0"/>
              </a:spcAft>
              <a:buFont typeface="Symbol" panose="05050102010706020507" pitchFamily="18" charset="2"/>
              <a:buChar char=""/>
            </a:pPr>
            <a:endParaRPr lang="en-US" sz="1400" dirty="0">
              <a:effectLst/>
              <a:latin typeface="Etihad Altis Text" panose="020B0603030000000003" pitchFamily="34" charset="0"/>
              <a:ea typeface="Times New Roman" panose="02020603050405020304" pitchFamily="18" charset="0"/>
            </a:endParaRPr>
          </a:p>
        </p:txBody>
      </p:sp>
      <p:sp>
        <p:nvSpPr>
          <p:cNvPr id="11" name="Rectangle 10"/>
          <p:cNvSpPr/>
          <p:nvPr/>
        </p:nvSpPr>
        <p:spPr>
          <a:xfrm>
            <a:off x="6127930" y="1811839"/>
            <a:ext cx="2991703" cy="2739211"/>
          </a:xfrm>
          <a:prstGeom prst="rect">
            <a:avLst/>
          </a:prstGeom>
        </p:spPr>
        <p:txBody>
          <a:bodyPr wrap="square">
            <a:spAutoFit/>
          </a:bodyPr>
          <a:lstStyle/>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Digitized and end to end automated process</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Single repository</a:t>
            </a:r>
            <a:r>
              <a:rPr lang="en-US" sz="1200" kern="0" dirty="0">
                <a:solidFill>
                  <a:schemeClr val="tx2">
                    <a:lumMod val="25000"/>
                  </a:schemeClr>
                </a:solidFill>
                <a:latin typeface="Etihad Altis Text" panose="020B0603030000000003" pitchFamily="34" charset="0"/>
              </a:rPr>
              <a:t> </a:t>
            </a:r>
            <a:r>
              <a:rPr lang="en-US" sz="1200" kern="0" dirty="0" smtClean="0">
                <a:solidFill>
                  <a:schemeClr val="tx2">
                    <a:lumMod val="25000"/>
                  </a:schemeClr>
                </a:solidFill>
                <a:latin typeface="Etihad Altis Text" panose="020B0603030000000003" pitchFamily="34" charset="0"/>
              </a:rPr>
              <a:t>and enhanced collaboration </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Reduced effort and efficient </a:t>
            </a:r>
            <a:endParaRPr lang="en-US"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Consistency and accuracy</a:t>
            </a:r>
          </a:p>
          <a:p>
            <a:pPr marL="171450" indent="-171450" defTabSz="914400">
              <a:spcBef>
                <a:spcPts val="600"/>
              </a:spcBef>
              <a:buFont typeface="Wingdings" panose="05000000000000000000" pitchFamily="2" charset="2"/>
              <a:buChar char="q"/>
            </a:pPr>
            <a:r>
              <a:rPr lang="en-US" sz="1200" kern="0" dirty="0" smtClean="0">
                <a:solidFill>
                  <a:schemeClr val="tx2">
                    <a:lumMod val="25000"/>
                  </a:schemeClr>
                </a:solidFill>
                <a:latin typeface="Etihad Altis Text" panose="020B0603030000000003" pitchFamily="34" charset="0"/>
              </a:rPr>
              <a:t>Traceable and immutable</a:t>
            </a:r>
          </a:p>
          <a:p>
            <a:pPr marL="171450" indent="-171450" defTabSz="914400">
              <a:spcBef>
                <a:spcPts val="600"/>
              </a:spcBef>
              <a:buFont typeface="Wingdings" panose="05000000000000000000" pitchFamily="2" charset="2"/>
              <a:buChar char="q"/>
            </a:pPr>
            <a:endParaRPr lang="en-GB"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US"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GB" sz="1200" kern="0" dirty="0">
              <a:solidFill>
                <a:schemeClr val="tx2">
                  <a:lumMod val="25000"/>
                </a:schemeClr>
              </a:solidFill>
              <a:latin typeface="Etihad Altis Text" panose="020B0603030000000003" pitchFamily="34" charset="0"/>
            </a:endParaRPr>
          </a:p>
          <a:p>
            <a:pPr marL="171450" indent="-171450" defTabSz="914400">
              <a:spcBef>
                <a:spcPts val="600"/>
              </a:spcBef>
              <a:buFont typeface="Wingdings" panose="05000000000000000000" pitchFamily="2" charset="2"/>
              <a:buChar char="q"/>
            </a:pPr>
            <a:endParaRPr lang="en-US" sz="1200" kern="0" dirty="0">
              <a:solidFill>
                <a:schemeClr val="tx2">
                  <a:lumMod val="25000"/>
                </a:schemeClr>
              </a:solidFill>
              <a:latin typeface="Etihad Altis Text" panose="020B0603030000000003" pitchFamily="34" charset="0"/>
            </a:endParaRPr>
          </a:p>
        </p:txBody>
      </p:sp>
      <p:sp>
        <p:nvSpPr>
          <p:cNvPr id="12" name="Rectangle 11"/>
          <p:cNvSpPr/>
          <p:nvPr/>
        </p:nvSpPr>
        <p:spPr>
          <a:xfrm>
            <a:off x="315143" y="591622"/>
            <a:ext cx="1084399" cy="307777"/>
          </a:xfrm>
          <a:prstGeom prst="rect">
            <a:avLst/>
          </a:prstGeom>
        </p:spPr>
        <p:txBody>
          <a:bodyPr wrap="none">
            <a:spAutoFit/>
          </a:bodyPr>
          <a:lstStyle/>
          <a:p>
            <a:pPr>
              <a:spcBef>
                <a:spcPts val="600"/>
              </a:spcBef>
            </a:pPr>
            <a:r>
              <a:rPr lang="en-US" sz="1400" b="1" dirty="0">
                <a:latin typeface="Etihad Altis Text" panose="020B0603030000000003" pitchFamily="34" charset="0"/>
                <a:ea typeface="Times New Roman" panose="02020603050405020304" pitchFamily="18" charset="0"/>
              </a:rPr>
              <a:t>Overview: </a:t>
            </a:r>
            <a:endParaRPr lang="en-US" sz="1400" dirty="0">
              <a:latin typeface="Etihad Altis Text" panose="020B0603030000000003" pitchFamily="34" charset="0"/>
              <a:ea typeface="Times New Roman" panose="02020603050405020304" pitchFamily="18" charset="0"/>
            </a:endParaRPr>
          </a:p>
        </p:txBody>
      </p:sp>
      <p:sp>
        <p:nvSpPr>
          <p:cNvPr id="42" name="Rectangle 41"/>
          <p:cNvSpPr/>
          <p:nvPr/>
        </p:nvSpPr>
        <p:spPr>
          <a:xfrm>
            <a:off x="308019" y="1510422"/>
            <a:ext cx="1336007"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Current State</a:t>
            </a:r>
            <a:endParaRPr lang="en-US" sz="1400" dirty="0">
              <a:latin typeface="Etihad Altis Text" panose="020B0603030000000003" pitchFamily="34" charset="0"/>
              <a:ea typeface="Times New Roman" panose="02020603050405020304" pitchFamily="18" charset="0"/>
            </a:endParaRPr>
          </a:p>
        </p:txBody>
      </p:sp>
      <p:sp>
        <p:nvSpPr>
          <p:cNvPr id="43" name="Rectangle 42"/>
          <p:cNvSpPr/>
          <p:nvPr/>
        </p:nvSpPr>
        <p:spPr>
          <a:xfrm>
            <a:off x="6127930" y="1511774"/>
            <a:ext cx="896399" cy="307777"/>
          </a:xfrm>
          <a:prstGeom prst="rect">
            <a:avLst/>
          </a:prstGeom>
        </p:spPr>
        <p:txBody>
          <a:bodyPr wrap="none">
            <a:spAutoFit/>
          </a:bodyPr>
          <a:lstStyle/>
          <a:p>
            <a:pPr>
              <a:spcBef>
                <a:spcPts val="600"/>
              </a:spcBef>
            </a:pPr>
            <a:r>
              <a:rPr lang="en-US" sz="1400" b="1" dirty="0">
                <a:latin typeface="Etihad Altis Text" panose="020B0603030000000003" pitchFamily="34" charset="0"/>
                <a:ea typeface="Times New Roman" panose="02020603050405020304" pitchFamily="18" charset="0"/>
              </a:rPr>
              <a:t>Benefits</a:t>
            </a:r>
          </a:p>
        </p:txBody>
      </p:sp>
      <p:sp>
        <p:nvSpPr>
          <p:cNvPr id="44" name="Rectangle 43"/>
          <p:cNvSpPr/>
          <p:nvPr/>
        </p:nvSpPr>
        <p:spPr>
          <a:xfrm>
            <a:off x="276398" y="4164129"/>
            <a:ext cx="1481881"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Project Update</a:t>
            </a:r>
            <a:endParaRPr lang="en-US" sz="1400" dirty="0">
              <a:latin typeface="Etihad Altis Text" panose="020B0603030000000003" pitchFamily="34" charset="0"/>
              <a:ea typeface="Times New Roman" panose="02020603050405020304" pitchFamily="18" charset="0"/>
            </a:endParaRPr>
          </a:p>
        </p:txBody>
      </p:sp>
      <p:sp>
        <p:nvSpPr>
          <p:cNvPr id="51" name="Rectangle 50"/>
          <p:cNvSpPr/>
          <p:nvPr/>
        </p:nvSpPr>
        <p:spPr>
          <a:xfrm>
            <a:off x="315143" y="4418738"/>
            <a:ext cx="3740326" cy="461665"/>
          </a:xfrm>
          <a:prstGeom prst="rect">
            <a:avLst/>
          </a:prstGeom>
        </p:spPr>
        <p:txBody>
          <a:bodyPr wrap="square">
            <a:spAutoFit/>
          </a:bodyPr>
          <a:lstStyle/>
          <a:p>
            <a:pPr marL="171450" lvl="0" indent="-171450" defTabSz="914400">
              <a:buFont typeface="Wingdings" panose="05000000000000000000" pitchFamily="2" charset="2"/>
              <a:buChar char="§"/>
              <a:defRPr/>
            </a:pPr>
            <a:r>
              <a:rPr lang="en-GB" sz="1200" kern="0" dirty="0" err="1" smtClean="0">
                <a:solidFill>
                  <a:srgbClr val="1C0010"/>
                </a:solidFill>
                <a:latin typeface="Etihad Altis Text" panose="020B0603030000000003" pitchFamily="34" charset="0"/>
              </a:rPr>
              <a:t>Blockchain</a:t>
            </a:r>
            <a:r>
              <a:rPr lang="en-GB" sz="1200" kern="0" dirty="0" smtClean="0">
                <a:solidFill>
                  <a:srgbClr val="1C0010"/>
                </a:solidFill>
                <a:latin typeface="Etihad Altis Text" panose="020B0603030000000003" pitchFamily="34" charset="0"/>
              </a:rPr>
              <a:t> based smart contract developed for </a:t>
            </a:r>
            <a:r>
              <a:rPr lang="en-GB" sz="1200" kern="0" dirty="0">
                <a:solidFill>
                  <a:srgbClr val="1C0010"/>
                </a:solidFill>
                <a:latin typeface="Etihad Altis Text" panose="020B0603030000000003" pitchFamily="34" charset="0"/>
              </a:rPr>
              <a:t>Landing Gear overhaul contract</a:t>
            </a:r>
            <a:r>
              <a:rPr lang="en-GB" sz="1200" kern="0" dirty="0" smtClean="0">
                <a:solidFill>
                  <a:srgbClr val="1C0010"/>
                </a:solidFill>
                <a:latin typeface="Etihad Altis Text" panose="020B0603030000000003" pitchFamily="34" charset="0"/>
              </a:rPr>
              <a:t> </a:t>
            </a:r>
          </a:p>
        </p:txBody>
      </p:sp>
      <p:sp>
        <p:nvSpPr>
          <p:cNvPr id="54" name="Rectangle 53"/>
          <p:cNvSpPr/>
          <p:nvPr/>
        </p:nvSpPr>
        <p:spPr>
          <a:xfrm>
            <a:off x="5147551" y="4400522"/>
            <a:ext cx="1561575" cy="646331"/>
          </a:xfrm>
          <a:prstGeom prst="rect">
            <a:avLst/>
          </a:prstGeom>
        </p:spPr>
        <p:txBody>
          <a:bodyPr wrap="square">
            <a:spAutoFit/>
          </a:bodyPr>
          <a:lstStyle/>
          <a:p>
            <a:pPr lvl="0" defTabSz="914400">
              <a:defRPr/>
            </a:pPr>
            <a:r>
              <a:rPr lang="en-GB" sz="1200" kern="0" dirty="0" err="1" smtClean="0">
                <a:solidFill>
                  <a:srgbClr val="1C0010"/>
                </a:solidFill>
                <a:latin typeface="Etihad Altis Text" panose="020B0603030000000003" pitchFamily="34" charset="0"/>
              </a:rPr>
              <a:t>Subir</a:t>
            </a:r>
            <a:r>
              <a:rPr lang="en-GB" sz="1200" kern="0" dirty="0" smtClean="0">
                <a:solidFill>
                  <a:srgbClr val="1C0010"/>
                </a:solidFill>
                <a:latin typeface="Etihad Altis Text" panose="020B0603030000000003" pitchFamily="34" charset="0"/>
              </a:rPr>
              <a:t> </a:t>
            </a:r>
            <a:r>
              <a:rPr lang="en-GB" sz="1200" kern="0" dirty="0" err="1" smtClean="0">
                <a:solidFill>
                  <a:srgbClr val="1C0010"/>
                </a:solidFill>
                <a:latin typeface="Etihad Altis Text" panose="020B0603030000000003" pitchFamily="34" charset="0"/>
              </a:rPr>
              <a:t>Ghosh</a:t>
            </a:r>
            <a:endParaRPr lang="en-GB" sz="1200" kern="0" dirty="0" smtClean="0">
              <a:solidFill>
                <a:srgbClr val="1C0010"/>
              </a:solidFill>
              <a:latin typeface="Etihad Altis Text" panose="020B0603030000000003" pitchFamily="34" charset="0"/>
            </a:endParaRPr>
          </a:p>
          <a:p>
            <a:pPr lvl="0" defTabSz="914400">
              <a:defRPr/>
            </a:pPr>
            <a:r>
              <a:rPr lang="en-GB" sz="1200" kern="0" dirty="0" smtClean="0">
                <a:solidFill>
                  <a:srgbClr val="1C0010"/>
                </a:solidFill>
                <a:latin typeface="Etihad Altis Text" panose="020B0603030000000003" pitchFamily="34" charset="0"/>
              </a:rPr>
              <a:t>Amitabh </a:t>
            </a:r>
            <a:r>
              <a:rPr lang="en-GB" sz="1200" kern="0" dirty="0" err="1" smtClean="0">
                <a:solidFill>
                  <a:srgbClr val="1C0010"/>
                </a:solidFill>
                <a:latin typeface="Etihad Altis Text" panose="020B0603030000000003" pitchFamily="34" charset="0"/>
              </a:rPr>
              <a:t>Cherekoth</a:t>
            </a:r>
            <a:endParaRPr lang="en-GB" sz="1200" kern="0" dirty="0" smtClean="0">
              <a:solidFill>
                <a:srgbClr val="1C0010"/>
              </a:solidFill>
              <a:latin typeface="Etihad Altis Text" panose="020B0603030000000003" pitchFamily="34" charset="0"/>
            </a:endParaRPr>
          </a:p>
          <a:p>
            <a:pPr lvl="0" defTabSz="914400">
              <a:defRPr/>
            </a:pPr>
            <a:r>
              <a:rPr lang="en-GB" sz="1200" kern="0" dirty="0" err="1" smtClean="0">
                <a:solidFill>
                  <a:srgbClr val="1C0010"/>
                </a:solidFill>
                <a:latin typeface="Etihad Altis Text" panose="020B0603030000000003" pitchFamily="34" charset="0"/>
              </a:rPr>
              <a:t>Bala</a:t>
            </a:r>
            <a:r>
              <a:rPr lang="en-GB" sz="1200" kern="0" dirty="0" smtClean="0">
                <a:solidFill>
                  <a:srgbClr val="1C0010"/>
                </a:solidFill>
                <a:latin typeface="Etihad Altis Text" panose="020B0603030000000003" pitchFamily="34" charset="0"/>
              </a:rPr>
              <a:t> </a:t>
            </a:r>
            <a:r>
              <a:rPr lang="en-GB" sz="1200" kern="0" dirty="0" err="1" smtClean="0">
                <a:solidFill>
                  <a:srgbClr val="1C0010"/>
                </a:solidFill>
                <a:latin typeface="Etihad Altis Text" panose="020B0603030000000003" pitchFamily="34" charset="0"/>
              </a:rPr>
              <a:t>Subramaniam</a:t>
            </a:r>
            <a:endParaRPr lang="en-GB" sz="1200" kern="0" dirty="0" smtClean="0">
              <a:solidFill>
                <a:srgbClr val="1C0010"/>
              </a:solidFill>
              <a:latin typeface="Etihad Altis Text" panose="020B0603030000000003" pitchFamily="34" charset="0"/>
            </a:endParaRPr>
          </a:p>
        </p:txBody>
      </p:sp>
      <p:sp>
        <p:nvSpPr>
          <p:cNvPr id="55" name="Rectangle 54"/>
          <p:cNvSpPr/>
          <p:nvPr/>
        </p:nvSpPr>
        <p:spPr>
          <a:xfrm>
            <a:off x="4918595" y="4199020"/>
            <a:ext cx="639406" cy="307777"/>
          </a:xfrm>
          <a:prstGeom prst="rect">
            <a:avLst/>
          </a:prstGeom>
        </p:spPr>
        <p:txBody>
          <a:bodyPr wrap="none">
            <a:spAutoFit/>
          </a:bodyPr>
          <a:lstStyle/>
          <a:p>
            <a:pPr>
              <a:spcBef>
                <a:spcPts val="600"/>
              </a:spcBef>
            </a:pPr>
            <a:r>
              <a:rPr lang="en-US" sz="1400" b="1" dirty="0" smtClean="0">
                <a:latin typeface="Etihad Altis Text" panose="020B0603030000000003" pitchFamily="34" charset="0"/>
                <a:ea typeface="Times New Roman" panose="02020603050405020304" pitchFamily="18" charset="0"/>
              </a:rPr>
              <a:t>Team</a:t>
            </a:r>
            <a:endParaRPr lang="en-US" sz="1400" dirty="0">
              <a:latin typeface="Etihad Altis Text" panose="020B0603030000000003" pitchFamily="34" charset="0"/>
              <a:ea typeface="Times New Roman" panose="02020603050405020304" pitchFamily="18" charset="0"/>
            </a:endParaRPr>
          </a:p>
        </p:txBody>
      </p:sp>
      <p:grpSp>
        <p:nvGrpSpPr>
          <p:cNvPr id="18" name="Group 17"/>
          <p:cNvGrpSpPr/>
          <p:nvPr/>
        </p:nvGrpSpPr>
        <p:grpSpPr>
          <a:xfrm>
            <a:off x="3205061" y="1517979"/>
            <a:ext cx="2765045" cy="2666829"/>
            <a:chOff x="3205061" y="1517979"/>
            <a:chExt cx="2765045" cy="2666829"/>
          </a:xfrm>
          <a:solidFill>
            <a:schemeClr val="accent5"/>
          </a:solidFill>
        </p:grpSpPr>
        <p:sp>
          <p:nvSpPr>
            <p:cNvPr id="13" name="Rectangle 12"/>
            <p:cNvSpPr/>
            <p:nvPr/>
          </p:nvSpPr>
          <p:spPr>
            <a:xfrm>
              <a:off x="3205061" y="1517979"/>
              <a:ext cx="2765045" cy="2666829"/>
            </a:xfrm>
            <a:prstGeom prst="rect">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sp>
          <p:nvSpPr>
            <p:cNvPr id="41" name="Rectangle 40"/>
            <p:cNvSpPr/>
            <p:nvPr/>
          </p:nvSpPr>
          <p:spPr>
            <a:xfrm>
              <a:off x="3217654" y="3555445"/>
              <a:ext cx="2739859" cy="538609"/>
            </a:xfrm>
            <a:prstGeom prst="rect">
              <a:avLst/>
            </a:prstGeom>
            <a:grpFill/>
          </p:spPr>
          <p:txBody>
            <a:bodyPr wrap="square">
              <a:spAutoFit/>
            </a:bodyPr>
            <a:lstStyle/>
            <a:p>
              <a:pPr algn="ctr">
                <a:spcBef>
                  <a:spcPts val="600"/>
                </a:spcBef>
              </a:pPr>
              <a:r>
                <a:rPr lang="en-GB" sz="1200" b="1" dirty="0" smtClean="0">
                  <a:solidFill>
                    <a:schemeClr val="bg2"/>
                  </a:solidFill>
                  <a:latin typeface="Etihad Altis Text" panose="020B0603030000000003" pitchFamily="34" charset="0"/>
                  <a:ea typeface="Times New Roman" panose="02020603050405020304" pitchFamily="18" charset="0"/>
                </a:rPr>
                <a:t>Fully Automated Smart Contract</a:t>
              </a:r>
            </a:p>
            <a:p>
              <a:pPr algn="ctr">
                <a:spcBef>
                  <a:spcPts val="600"/>
                </a:spcBef>
              </a:pPr>
              <a:r>
                <a:rPr lang="en-GB" sz="1200" b="1" dirty="0" smtClean="0">
                  <a:solidFill>
                    <a:schemeClr val="bg2"/>
                  </a:solidFill>
                  <a:latin typeface="Etihad Altis Text" panose="020B0603030000000003" pitchFamily="34" charset="0"/>
                  <a:ea typeface="Times New Roman" panose="02020603050405020304" pitchFamily="18" charset="0"/>
                </a:rPr>
                <a:t>Using </a:t>
              </a:r>
              <a:r>
                <a:rPr lang="en-GB" sz="1200" b="1" dirty="0" err="1" smtClean="0">
                  <a:solidFill>
                    <a:schemeClr val="bg2"/>
                  </a:solidFill>
                  <a:latin typeface="Etihad Altis Text" panose="020B0603030000000003" pitchFamily="34" charset="0"/>
                  <a:ea typeface="Times New Roman" panose="02020603050405020304" pitchFamily="18" charset="0"/>
                </a:rPr>
                <a:t>Blockchain</a:t>
              </a:r>
              <a:endParaRPr lang="en-US" sz="1200" b="1" dirty="0">
                <a:solidFill>
                  <a:schemeClr val="bg2"/>
                </a:solidFill>
                <a:latin typeface="Etihad Altis Text" panose="020B0603030000000003" pitchFamily="34" charset="0"/>
                <a:ea typeface="Times New Roman" panose="02020603050405020304" pitchFamily="18" charset="0"/>
              </a:endParaRPr>
            </a:p>
          </p:txBody>
        </p:sp>
      </p:grpSp>
      <p:cxnSp>
        <p:nvCxnSpPr>
          <p:cNvPr id="9" name="Straight Connector 8"/>
          <p:cNvCxnSpPr/>
          <p:nvPr/>
        </p:nvCxnSpPr>
        <p:spPr>
          <a:xfrm>
            <a:off x="4578378" y="4200400"/>
            <a:ext cx="18411" cy="956359"/>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696473" y="1515961"/>
            <a:ext cx="1774845" cy="307777"/>
          </a:xfrm>
          <a:prstGeom prst="rect">
            <a:avLst/>
          </a:prstGeom>
        </p:spPr>
        <p:txBody>
          <a:bodyPr wrap="none">
            <a:spAutoFit/>
          </a:bodyPr>
          <a:lstStyle/>
          <a:p>
            <a:pPr>
              <a:spcBef>
                <a:spcPts val="600"/>
              </a:spcBef>
            </a:pPr>
            <a:r>
              <a:rPr lang="en-US" sz="1400" b="1" dirty="0" smtClean="0">
                <a:solidFill>
                  <a:schemeClr val="bg2"/>
                </a:solidFill>
                <a:latin typeface="Etihad Altis Text" panose="020B0603030000000003" pitchFamily="34" charset="0"/>
                <a:ea typeface="Times New Roman" panose="02020603050405020304" pitchFamily="18" charset="0"/>
              </a:rPr>
              <a:t>Proposed Solution</a:t>
            </a:r>
            <a:endParaRPr lang="en-US" sz="1400" dirty="0">
              <a:solidFill>
                <a:schemeClr val="bg2"/>
              </a:solidFill>
              <a:latin typeface="Etihad Altis Text" panose="020B0603030000000003" pitchFamily="34" charset="0"/>
              <a:ea typeface="Times New Roman" panose="02020603050405020304" pitchFamily="18" charset="0"/>
            </a:endParaRPr>
          </a:p>
        </p:txBody>
      </p:sp>
      <p:pic>
        <p:nvPicPr>
          <p:cNvPr id="25" name="Picture 1"/>
          <p:cNvPicPr>
            <a:picLocks noChangeAspect="1" noChangeArrowheads="1"/>
          </p:cNvPicPr>
          <p:nvPr/>
        </p:nvPicPr>
        <p:blipFill rotWithShape="1">
          <a:blip r:embed="rId8">
            <a:duotone>
              <a:schemeClr val="accent5">
                <a:shade val="45000"/>
                <a:satMod val="135000"/>
              </a:schemeClr>
              <a:prstClr val="white"/>
            </a:duotone>
            <a:extLst>
              <a:ext uri="{BEBA8EAE-BF5A-486C-A8C5-ECC9F3942E4B}">
                <a14:imgProps xmlns:a14="http://schemas.microsoft.com/office/drawing/2010/main">
                  <a14:imgLayer r:embed="rId9">
                    <a14:imgEffect>
                      <a14:colorTemperature colorTemp="2700"/>
                    </a14:imgEffect>
                    <a14:imgEffect>
                      <a14:saturation sat="164000"/>
                    </a14:imgEffect>
                  </a14:imgLayer>
                </a14:imgProps>
              </a:ext>
              <a:ext uri="{28A0092B-C50C-407E-A947-70E740481C1C}">
                <a14:useLocalDpi xmlns:a14="http://schemas.microsoft.com/office/drawing/2010/main" val="0"/>
              </a:ext>
            </a:extLst>
          </a:blip>
          <a:srcRect l="41346"/>
          <a:stretch/>
        </p:blipFill>
        <p:spPr bwMode="auto">
          <a:xfrm>
            <a:off x="3624950" y="1985440"/>
            <a:ext cx="1933051" cy="1381125"/>
          </a:xfrm>
          <a:prstGeom prst="rect">
            <a:avLst/>
          </a:prstGeom>
          <a:solidFill>
            <a:srgbClr val="4D3D03"/>
          </a:solidFill>
          <a:ln>
            <a:noFill/>
          </a:ln>
          <a:effectLst/>
          <a:extLst/>
        </p:spPr>
      </p:pic>
      <p:sp>
        <p:nvSpPr>
          <p:cNvPr id="2" name="Rectangle 1"/>
          <p:cNvSpPr/>
          <p:nvPr/>
        </p:nvSpPr>
        <p:spPr>
          <a:xfrm>
            <a:off x="6835637" y="4394581"/>
            <a:ext cx="2286000" cy="461665"/>
          </a:xfrm>
          <a:prstGeom prst="rect">
            <a:avLst/>
          </a:prstGeom>
        </p:spPr>
        <p:txBody>
          <a:bodyPr>
            <a:spAutoFit/>
          </a:bodyPr>
          <a:lstStyle/>
          <a:p>
            <a:pPr lvl="0" defTabSz="914400">
              <a:defRPr/>
            </a:pPr>
            <a:r>
              <a:rPr lang="en-GB" sz="1200" kern="0" dirty="0">
                <a:solidFill>
                  <a:srgbClr val="1C0010"/>
                </a:solidFill>
                <a:latin typeface="Etihad Altis Text" panose="020B0603030000000003" pitchFamily="34" charset="0"/>
              </a:rPr>
              <a:t>Mahesh </a:t>
            </a:r>
            <a:r>
              <a:rPr lang="en-GB" sz="1200" kern="0" dirty="0" err="1">
                <a:solidFill>
                  <a:srgbClr val="1C0010"/>
                </a:solidFill>
                <a:latin typeface="Etihad Altis Text" panose="020B0603030000000003" pitchFamily="34" charset="0"/>
              </a:rPr>
              <a:t>Radhakrishan</a:t>
            </a:r>
            <a:endParaRPr lang="en-GB" sz="1200" kern="0" dirty="0">
              <a:solidFill>
                <a:srgbClr val="1C0010"/>
              </a:solidFill>
              <a:latin typeface="Etihad Altis Text" panose="020B0603030000000003" pitchFamily="34" charset="0"/>
            </a:endParaRPr>
          </a:p>
          <a:p>
            <a:pPr lvl="0" defTabSz="914400">
              <a:defRPr/>
            </a:pPr>
            <a:r>
              <a:rPr lang="en-GB" sz="1200" kern="0" dirty="0" err="1">
                <a:solidFill>
                  <a:srgbClr val="1C0010"/>
                </a:solidFill>
                <a:latin typeface="Etihad Altis Text" panose="020B0603030000000003" pitchFamily="34" charset="0"/>
              </a:rPr>
              <a:t>Vinod</a:t>
            </a:r>
            <a:r>
              <a:rPr lang="en-GB" sz="1200" kern="0" dirty="0">
                <a:solidFill>
                  <a:srgbClr val="1C0010"/>
                </a:solidFill>
                <a:latin typeface="Etihad Altis Text" panose="020B0603030000000003" pitchFamily="34" charset="0"/>
              </a:rPr>
              <a:t> </a:t>
            </a:r>
            <a:r>
              <a:rPr lang="en-GB" sz="1200" kern="0" dirty="0" err="1">
                <a:solidFill>
                  <a:srgbClr val="1C0010"/>
                </a:solidFill>
                <a:latin typeface="Etihad Altis Text" panose="020B0603030000000003" pitchFamily="34" charset="0"/>
              </a:rPr>
              <a:t>Thottupurath</a:t>
            </a:r>
            <a:endParaRPr lang="en-GB" sz="1200" kern="0" dirty="0">
              <a:solidFill>
                <a:srgbClr val="1C0010"/>
              </a:solidFill>
              <a:latin typeface="Etihad Altis Text" panose="020B0603030000000003" pitchFamily="34" charset="0"/>
            </a:endParaRPr>
          </a:p>
        </p:txBody>
      </p:sp>
    </p:spTree>
    <p:extLst>
      <p:ext uri="{BB962C8B-B14F-4D97-AF65-F5344CB8AC3E}">
        <p14:creationId xmlns:p14="http://schemas.microsoft.com/office/powerpoint/2010/main" val="3570212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SERVICE PROVIDER INPUTS RESPONSE || RFP RESPONSE STAGE</a:t>
            </a:r>
            <a:endParaRPr lang="en-US" sz="1600" b="1" dirty="0">
              <a:solidFill>
                <a:srgbClr val="C4921B"/>
              </a:solidFill>
            </a:endParaRPr>
          </a:p>
        </p:txBody>
      </p:sp>
    </p:spTree>
    <p:extLst>
      <p:ext uri="{BB962C8B-B14F-4D97-AF65-F5344CB8AC3E}">
        <p14:creationId xmlns:p14="http://schemas.microsoft.com/office/powerpoint/2010/main" val="1093502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COLLABORATIVE REVIEW || SUPPLIER SELECTION</a:t>
            </a:r>
            <a:endParaRPr lang="en-US" sz="1600" b="1" dirty="0">
              <a:solidFill>
                <a:srgbClr val="C4921B"/>
              </a:solidFill>
            </a:endParaRPr>
          </a:p>
        </p:txBody>
      </p:sp>
    </p:spTree>
    <p:extLst>
      <p:ext uri="{BB962C8B-B14F-4D97-AF65-F5344CB8AC3E}">
        <p14:creationId xmlns:p14="http://schemas.microsoft.com/office/powerpoint/2010/main" val="275422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DIGITAL CONTRACT || APPROVAL AND DIGITAL SIGNATURE</a:t>
            </a:r>
            <a:endParaRPr lang="en-US" sz="1600" b="1" dirty="0">
              <a:solidFill>
                <a:srgbClr val="C4921B"/>
              </a:solidFill>
            </a:endParaRPr>
          </a:p>
        </p:txBody>
      </p:sp>
    </p:spTree>
    <p:extLst>
      <p:ext uri="{BB962C8B-B14F-4D97-AF65-F5344CB8AC3E}">
        <p14:creationId xmlns:p14="http://schemas.microsoft.com/office/powerpoint/2010/main" val="34834615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ADDENDUMS || AMENDMENTS DURING LIFE OF EXISTING CONTRACT</a:t>
            </a:r>
            <a:endParaRPr lang="en-US" sz="1600" b="1" dirty="0">
              <a:solidFill>
                <a:srgbClr val="C4921B"/>
              </a:solidFill>
            </a:endParaRPr>
          </a:p>
        </p:txBody>
      </p:sp>
    </p:spTree>
    <p:extLst>
      <p:ext uri="{BB962C8B-B14F-4D97-AF65-F5344CB8AC3E}">
        <p14:creationId xmlns:p14="http://schemas.microsoft.com/office/powerpoint/2010/main" val="1746565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SCENARIO</a:t>
            </a:r>
            <a:endParaRPr lang="en-US" sz="1600" b="1" dirty="0">
              <a:solidFill>
                <a:srgbClr val="C4921B"/>
              </a:solidFill>
            </a:endParaRPr>
          </a:p>
        </p:txBody>
      </p:sp>
      <p:sp>
        <p:nvSpPr>
          <p:cNvPr id="4" name="Rectangle 3"/>
          <p:cNvSpPr/>
          <p:nvPr/>
        </p:nvSpPr>
        <p:spPr>
          <a:xfrm>
            <a:off x="315836" y="702012"/>
            <a:ext cx="8343421" cy="1877437"/>
          </a:xfrm>
          <a:prstGeom prst="rect">
            <a:avLst/>
          </a:prstGeom>
        </p:spPr>
        <p:txBody>
          <a:bodyPr wrap="square">
            <a:spAutoFit/>
          </a:bodyPr>
          <a:lstStyle/>
          <a:p>
            <a:pPr algn="just">
              <a:spcBef>
                <a:spcPts val="600"/>
              </a:spcBef>
            </a:pPr>
            <a:r>
              <a:rPr lang="en-US" sz="1200" b="1" dirty="0" smtClean="0">
                <a:latin typeface="Etihad Altis Text" panose="020B0603030000000003" pitchFamily="34" charset="0"/>
                <a:ea typeface="Times New Roman" panose="02020603050405020304" pitchFamily="18" charset="0"/>
              </a:rPr>
              <a:t>Background: </a:t>
            </a:r>
            <a:endParaRPr lang="en-US" sz="1200" dirty="0">
              <a:latin typeface="Etihad Altis Text" panose="020B0603030000000003" pitchFamily="34" charset="0"/>
              <a:ea typeface="Times New Roman" panose="02020603050405020304" pitchFamily="18" charset="0"/>
            </a:endParaRPr>
          </a:p>
          <a:p>
            <a:pPr algn="just">
              <a:spcBef>
                <a:spcPts val="600"/>
              </a:spcBef>
            </a:pPr>
            <a:r>
              <a:rPr lang="en-GB" sz="1200" dirty="0" smtClean="0">
                <a:latin typeface="Etihad Altis Text" panose="020B0603030000000003" pitchFamily="34" charset="0"/>
                <a:ea typeface="Times New Roman" panose="02020603050405020304" pitchFamily="18" charset="0"/>
              </a:rPr>
              <a:t>Etihad has more than 1000 active contracts with various Service Providers. Huge amount of manual work is involved to establish these contracts and maintain them through execution and amendments during the contractual period. </a:t>
            </a:r>
          </a:p>
          <a:p>
            <a:pPr algn="just">
              <a:spcBef>
                <a:spcPts val="600"/>
              </a:spcBef>
            </a:pPr>
            <a:r>
              <a:rPr lang="en-GB" sz="1200" dirty="0" smtClean="0">
                <a:latin typeface="Etihad Altis Text" panose="020B0603030000000003" pitchFamily="34" charset="0"/>
                <a:ea typeface="Times New Roman" panose="02020603050405020304" pitchFamily="18" charset="0"/>
              </a:rPr>
              <a:t>The objective of this exercise is to develop an automated solutions that can replace current manual contract management. The automated solution will be end to end digitised. </a:t>
            </a:r>
          </a:p>
          <a:p>
            <a:pPr algn="just">
              <a:spcBef>
                <a:spcPts val="600"/>
              </a:spcBef>
            </a:pPr>
            <a:r>
              <a:rPr lang="en-GB" sz="1200" dirty="0" smtClean="0">
                <a:latin typeface="Etihad Altis Text" panose="020B0603030000000003" pitchFamily="34" charset="0"/>
                <a:ea typeface="Times New Roman" panose="02020603050405020304" pitchFamily="18" charset="0"/>
              </a:rPr>
              <a:t>Next generation smart contract based on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is considered to develop this solution. </a:t>
            </a:r>
            <a:r>
              <a:rPr lang="en-GB" sz="1200" dirty="0" err="1" smtClean="0">
                <a:latin typeface="Etihad Altis Text" panose="020B0603030000000003" pitchFamily="34" charset="0"/>
                <a:ea typeface="Times New Roman" panose="02020603050405020304" pitchFamily="18" charset="0"/>
              </a:rPr>
              <a:t>Blockchain</a:t>
            </a:r>
            <a:r>
              <a:rPr lang="en-GB" sz="1200" dirty="0" smtClean="0">
                <a:latin typeface="Etihad Altis Text" panose="020B0603030000000003" pitchFamily="34" charset="0"/>
                <a:ea typeface="Times New Roman" panose="02020603050405020304" pitchFamily="18" charset="0"/>
              </a:rPr>
              <a:t> technology is transforming industries through its power immutability, trust and distributed assets.</a:t>
            </a:r>
          </a:p>
          <a:p>
            <a:pPr algn="just">
              <a:spcBef>
                <a:spcPts val="600"/>
              </a:spcBef>
            </a:pPr>
            <a:endParaRPr lang="en-US" sz="1200" dirty="0">
              <a:latin typeface="Etihad Altis Text" panose="020B0603030000000003" pitchFamily="34" charset="0"/>
              <a:ea typeface="Times New Roman" panose="02020603050405020304" pitchFamily="18" charset="0"/>
            </a:endParaRPr>
          </a:p>
        </p:txBody>
      </p:sp>
      <p:sp>
        <p:nvSpPr>
          <p:cNvPr id="2" name="AutoShape 2" descr="Image result for landing ge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landing ge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landing gear"/>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460373" y="2584772"/>
            <a:ext cx="8198883" cy="1694288"/>
            <a:chOff x="460373" y="2175457"/>
            <a:chExt cx="8198883" cy="1694288"/>
          </a:xfrm>
        </p:grpSpPr>
        <p:sp>
          <p:nvSpPr>
            <p:cNvPr id="9" name="Rectangle 8"/>
            <p:cNvSpPr/>
            <p:nvPr/>
          </p:nvSpPr>
          <p:spPr>
            <a:xfrm>
              <a:off x="460373" y="2175457"/>
              <a:ext cx="8198883" cy="1694288"/>
            </a:xfrm>
            <a:prstGeom prst="rect">
              <a:avLst/>
            </a:prstGeom>
            <a:solidFill>
              <a:srgbClr val="4D3D03"/>
            </a:solidFill>
            <a:ln>
              <a:solidFill>
                <a:srgbClr val="94760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2"/>
                </a:solidFill>
              </a:endParaRPr>
            </a:p>
          </p:txBody>
        </p:sp>
        <p:pic>
          <p:nvPicPr>
            <p:cNvPr id="9748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4" y="2175457"/>
              <a:ext cx="2546061" cy="169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365495" y="2545547"/>
              <a:ext cx="4981869" cy="954107"/>
            </a:xfrm>
            <a:prstGeom prst="rect">
              <a:avLst/>
            </a:prstGeom>
          </p:spPr>
          <p:txBody>
            <a:bodyPr wrap="square">
              <a:spAutoFit/>
            </a:bodyPr>
            <a:lstStyle/>
            <a:p>
              <a:pPr lvl="0" algn="just">
                <a:spcBef>
                  <a:spcPts val="600"/>
                </a:spcBef>
              </a:pPr>
              <a:r>
                <a:rPr lang="en-GB" sz="1400" dirty="0">
                  <a:solidFill>
                    <a:schemeClr val="bg2"/>
                  </a:solidFill>
                  <a:latin typeface="Etihad Altis Text" panose="020B0603030000000003" pitchFamily="34" charset="0"/>
                  <a:ea typeface="Times New Roman" panose="02020603050405020304" pitchFamily="18" charset="0"/>
                </a:rPr>
                <a:t>To illustrate the potential of </a:t>
              </a:r>
              <a:r>
                <a:rPr lang="en-GB" sz="1400" dirty="0" err="1">
                  <a:solidFill>
                    <a:schemeClr val="bg2"/>
                  </a:solidFill>
                  <a:latin typeface="Etihad Altis Text" panose="020B0603030000000003" pitchFamily="34" charset="0"/>
                  <a:ea typeface="Times New Roman" panose="02020603050405020304" pitchFamily="18" charset="0"/>
                </a:rPr>
                <a:t>blockchain</a:t>
              </a:r>
              <a:r>
                <a:rPr lang="en-GB" sz="1400" dirty="0">
                  <a:solidFill>
                    <a:schemeClr val="bg2"/>
                  </a:solidFill>
                  <a:latin typeface="Etihad Altis Text" panose="020B0603030000000003" pitchFamily="34" charset="0"/>
                  <a:ea typeface="Times New Roman" panose="02020603050405020304" pitchFamily="18" charset="0"/>
                </a:rPr>
                <a:t> and smart contract real business scenario of how Etihad Strategic Contracts team establish and manage a contract with a third party maintenance unit for Landing Gears.</a:t>
              </a:r>
            </a:p>
          </p:txBody>
        </p:sp>
      </p:grpSp>
    </p:spTree>
    <p:extLst>
      <p:ext uri="{BB962C8B-B14F-4D97-AF65-F5344CB8AC3E}">
        <p14:creationId xmlns:p14="http://schemas.microsoft.com/office/powerpoint/2010/main" val="2048026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1354314"/>
              </p:ext>
            </p:extLst>
          </p:nvPr>
        </p:nvGraphicFramePr>
        <p:xfrm>
          <a:off x="379708" y="1253069"/>
          <a:ext cx="8089398" cy="3714881"/>
        </p:xfrm>
        <a:graphic>
          <a:graphicData uri="http://schemas.openxmlformats.org/drawingml/2006/table">
            <a:tbl>
              <a:tblPr firstRow="1" bandRow="1">
                <a:tableStyleId>{5C22544A-7EE6-4342-B048-85BDC9FD1C3A}</a:tableStyleId>
              </a:tblPr>
              <a:tblGrid>
                <a:gridCol w="6358248"/>
                <a:gridCol w="1731150"/>
              </a:tblGrid>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A word template of contract is floated to service providers as part of RFP. Responses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for RFP are received by email.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 then ask the service provider to submit an excel sheet, a summary of changes made to the original</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template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while responding to RFP.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Manual  documents and process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64289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When the responses are received Chris goes through these word documents line by line and reviews variations., Review becomes tedious as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t>
                      </a: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each variation needs to be understood and evaluated separately.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Tedious manual</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review subject to interpretation of words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r>
              <a:tr h="694551">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Review goes through multiple iterations and finally Etihad and service provider agrees on the scope of work and associated commercials.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t>
                      </a:r>
                      <a:r>
                        <a:rPr lang="en-GB" sz="1100" kern="1200" dirty="0" smtClean="0">
                          <a:solidFill>
                            <a:srgbClr val="1C0010"/>
                          </a:solidFill>
                          <a:latin typeface="Etihad Altis Text" panose="020B0603030000000003" pitchFamily="34" charset="0"/>
                          <a:ea typeface="Times New Roman" panose="02020603050405020304" pitchFamily="18" charset="0"/>
                          <a:cs typeface="+mn-cs"/>
                        </a:rPr>
                        <a:t>Chris then takes the contract to Legal. Legal reviews the contract and make changes as relevant. Multiple versions of the drafts are exchanged at this stage between Etihad and service provider.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Email with multiple versions of draft contract exchanged.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Once the contract is agreed by all stakeholders, printed contracts goes through authorised signatories of Etihad and service provider, Chris handover signed contract to Legal, where it is filed.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Manual contract approvals and storage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r>
              <a:tr h="370840">
                <a:tc>
                  <a:txBody>
                    <a:bodyPr/>
                    <a:lstStyle/>
                    <a:p>
                      <a:pPr marL="0" marR="0" lvl="0"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During the contract life, Chris receives changed work instructions from manufacturers as well as changes in the schedule of overhaul. These changes are agreed with service providers through addendums. Sometime Chris has to maintain twenty odd amendments to each type of landing gear.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6782" rtl="0" eaLnBrk="1" fontAlgn="auto" latinLnBrk="0" hangingPunct="1">
                        <a:lnSpc>
                          <a:spcPct val="100000"/>
                        </a:lnSpc>
                        <a:spcBef>
                          <a:spcPts val="0"/>
                        </a:spcBef>
                        <a:spcAft>
                          <a:spcPts val="0"/>
                        </a:spcAft>
                        <a:buClrTx/>
                        <a:buSzTx/>
                        <a:buFontTx/>
                        <a:buNone/>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Tedious manual process to track changes </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r>
            </a:tbl>
          </a:graphicData>
        </a:graphic>
      </p:graphicFrame>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SCENARIO</a:t>
            </a:r>
            <a:endParaRPr lang="en-US" sz="1600" b="1" dirty="0">
              <a:solidFill>
                <a:srgbClr val="C4921B"/>
              </a:solidFill>
            </a:endParaRPr>
          </a:p>
        </p:txBody>
      </p:sp>
      <p:sp>
        <p:nvSpPr>
          <p:cNvPr id="6" name="AutoShape 11" descr="Image result for word and excel icons black and wh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Image result for word and excel icons black and whi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8" descr="Image result for amendments ico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p:nvGrpSpPr>
        <p:grpSpPr>
          <a:xfrm>
            <a:off x="1758026" y="2570272"/>
            <a:ext cx="5595878" cy="564449"/>
            <a:chOff x="1034867" y="2831403"/>
            <a:chExt cx="5411401" cy="787270"/>
          </a:xfrm>
        </p:grpSpPr>
        <p:pic>
          <p:nvPicPr>
            <p:cNvPr id="975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867" y="2831403"/>
              <a:ext cx="676776" cy="78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155"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78"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235"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564"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216"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9758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751" y="3153520"/>
              <a:ext cx="364426" cy="43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1174431" y="3243950"/>
              <a:ext cx="539277" cy="298092"/>
              <a:chOff x="4829424" y="3740635"/>
              <a:chExt cx="4213427" cy="3303937"/>
            </a:xfrm>
          </p:grpSpPr>
          <p:pic>
            <p:nvPicPr>
              <p:cNvPr id="20" name="Picture 12" descr="Logos Wor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9424" y="3740635"/>
                <a:ext cx="2438399" cy="24383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Logos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4452" y="4606177"/>
                <a:ext cx="2438399" cy="24383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2301124" y="3197764"/>
              <a:ext cx="619904" cy="390464"/>
              <a:chOff x="5574476" y="3300247"/>
              <a:chExt cx="4213427" cy="3303937"/>
            </a:xfrm>
          </p:grpSpPr>
          <p:pic>
            <p:nvPicPr>
              <p:cNvPr id="23" name="Picture 12" descr="Logos Wor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476" y="3300247"/>
                <a:ext cx="2438402" cy="24384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Logos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9501" y="4165781"/>
                <a:ext cx="2438402" cy="2438403"/>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216" y="2844457"/>
              <a:ext cx="756887" cy="76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88" name="Picture 16" descr="approved abstract grunge rubber stamp Stock Vector - 4632505"/>
            <p:cNvPicPr>
              <a:picLocks noChangeAspect="1" noChangeArrowheads="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23360" y="3176359"/>
              <a:ext cx="388414" cy="388414"/>
            </a:xfrm>
            <a:prstGeom prst="rect">
              <a:avLst/>
            </a:prstGeom>
            <a:solidFill>
              <a:srgbClr val="4D3D03"/>
            </a:solidFill>
          </p:spPr>
        </p:pic>
        <p:pic>
          <p:nvPicPr>
            <p:cNvPr id="27"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177"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back and for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5672" y="2966484"/>
              <a:ext cx="517108" cy="517108"/>
            </a:xfrm>
            <a:prstGeom prst="rect">
              <a:avLst/>
            </a:prstGeom>
            <a:noFill/>
            <a:extLst>
              <a:ext uri="{909E8E84-426E-40DD-AFC4-6F175D3DCCD1}">
                <a14:hiddenFill xmlns:a14="http://schemas.microsoft.com/office/drawing/2010/main">
                  <a:solidFill>
                    <a:srgbClr val="FFFFFF"/>
                  </a:solidFill>
                </a14:hiddenFill>
              </a:ext>
            </a:extLst>
          </p:spPr>
        </p:pic>
        <p:pic>
          <p:nvPicPr>
            <p:cNvPr id="975891" name="Picture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1077" y="2850145"/>
              <a:ext cx="595191" cy="74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2" descr="Image result for addendum clipart black and whit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8399" y="3205189"/>
              <a:ext cx="405355" cy="34320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307975" y="613852"/>
            <a:ext cx="8220205" cy="646331"/>
          </a:xfrm>
          <a:prstGeom prst="rect">
            <a:avLst/>
          </a:prstGeom>
        </p:spPr>
        <p:txBody>
          <a:bodyPr wrap="square">
            <a:spAutoFit/>
          </a:bodyPr>
          <a:lstStyle/>
          <a:p>
            <a:pPr lvl="0" algn="just">
              <a:spcBef>
                <a:spcPts val="600"/>
              </a:spcBef>
            </a:pPr>
            <a:r>
              <a:rPr lang="en-GB" sz="1200" dirty="0">
                <a:solidFill>
                  <a:srgbClr val="1C0010"/>
                </a:solidFill>
                <a:latin typeface="Etihad Altis Text" panose="020B0603030000000003" pitchFamily="34" charset="0"/>
                <a:ea typeface="Times New Roman" panose="02020603050405020304" pitchFamily="18" charset="0"/>
              </a:rPr>
              <a:t>Chris represents Strategic Sourcing and responsible for many engineering contracts. Based on the fleet plans and aircraft maintenance records, Chris determines Landing Gear overhaul requirement by fleet type. Chris floats and RFP to the market and receives responses. </a:t>
            </a:r>
          </a:p>
        </p:txBody>
      </p:sp>
      <p:sp>
        <p:nvSpPr>
          <p:cNvPr id="46" name="Rectangle 45"/>
          <p:cNvSpPr/>
          <p:nvPr/>
        </p:nvSpPr>
        <p:spPr>
          <a:xfrm>
            <a:off x="786504" y="2563044"/>
            <a:ext cx="881973" cy="523220"/>
          </a:xfrm>
          <a:prstGeom prst="rect">
            <a:avLst/>
          </a:prstGeom>
        </p:spPr>
        <p:txBody>
          <a:bodyPr wrap="none">
            <a:spAutoFit/>
          </a:bodyPr>
          <a:lstStyle/>
          <a:p>
            <a:r>
              <a:rPr lang="en-US" sz="1400" b="1" dirty="0" smtClean="0">
                <a:latin typeface="Etihad Altis Text" panose="020B0603030000000003" pitchFamily="34" charset="0"/>
                <a:ea typeface="Times New Roman" panose="02020603050405020304" pitchFamily="18" charset="0"/>
              </a:rPr>
              <a:t>Current </a:t>
            </a:r>
          </a:p>
          <a:p>
            <a:r>
              <a:rPr lang="en-US" sz="1400" b="1" dirty="0" smtClean="0">
                <a:latin typeface="Etihad Altis Text" panose="020B0603030000000003" pitchFamily="34" charset="0"/>
                <a:ea typeface="Times New Roman" panose="02020603050405020304" pitchFamily="18" charset="0"/>
              </a:rPr>
              <a:t>Process</a:t>
            </a:r>
            <a:endParaRPr lang="en-US" sz="1400" dirty="0">
              <a:latin typeface="Etihad Altis Text" panose="020B0603030000000003" pitchFamily="34" charset="0"/>
              <a:ea typeface="Times New Roman" panose="02020603050405020304" pitchFamily="18" charset="0"/>
            </a:endParaRPr>
          </a:p>
        </p:txBody>
      </p:sp>
    </p:spTree>
    <p:extLst>
      <p:ext uri="{BB962C8B-B14F-4D97-AF65-F5344CB8AC3E}">
        <p14:creationId xmlns:p14="http://schemas.microsoft.com/office/powerpoint/2010/main" val="360533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03466882"/>
              </p:ext>
            </p:extLst>
          </p:nvPr>
        </p:nvGraphicFramePr>
        <p:xfrm>
          <a:off x="379708" y="850114"/>
          <a:ext cx="8089398" cy="4029300"/>
        </p:xfrm>
        <a:graphic>
          <a:graphicData uri="http://schemas.openxmlformats.org/drawingml/2006/table">
            <a:tbl>
              <a:tblPr firstRow="1" bandRow="1">
                <a:tableStyleId>{5C22544A-7EE6-4342-B048-85BDC9FD1C3A}</a:tableStyleId>
              </a:tblPr>
              <a:tblGrid>
                <a:gridCol w="6358248"/>
                <a:gridCol w="1731150"/>
              </a:tblGrid>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 creates an</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electronic RFP and broadcast to selected network. </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Service provides submit their responses by accessing the network GUI. </a:t>
                      </a: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endParaRP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Fully automated.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Digital values instead</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of text and documents</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r>
              <a:tr h="64289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dirty="0" smtClean="0">
                          <a:solidFill>
                            <a:srgbClr val="1C0010"/>
                          </a:solidFill>
                          <a:latin typeface="Etihad Altis Text" panose="020B0603030000000003" pitchFamily="34" charset="0"/>
                          <a:ea typeface="Times New Roman" panose="02020603050405020304" pitchFamily="18" charset="0"/>
                          <a:cs typeface="+mn-cs"/>
                        </a:rPr>
                        <a:t>Chris</a:t>
                      </a: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 and legal team reviews the responses through their Multi-device GUI access.</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rPr>
                        <a:t>All stakeholders works in collaboration and completes the Contract.</a:t>
                      </a: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baseline="0" dirty="0" smtClean="0">
                        <a:solidFill>
                          <a:srgbClr val="1C0010"/>
                        </a:solidFill>
                        <a:latin typeface="Etihad Altis Text" panose="020B0603030000000003" pitchFamily="34" charset="0"/>
                        <a:ea typeface="Times New Roman" panose="02020603050405020304" pitchFamily="18" charset="0"/>
                        <a:cs typeface="+mn-cs"/>
                      </a:endParaRPr>
                    </a:p>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b="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Collaborative.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Transparency and visibility</a:t>
                      </a:r>
                      <a:endParaRPr lang="en-US" sz="1100" b="0" kern="1200" dirty="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solidFill>
                      <a:schemeClr val="accent6"/>
                    </a:solidFill>
                  </a:tcPr>
                </a:tc>
              </a:tr>
              <a:tr h="98130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Contract when agreed through collaboration</a:t>
                      </a: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 gets approved electronically and stored in digital form for execution.</a:t>
                      </a:r>
                      <a:endParaRPr lang="en-GB" sz="1100" kern="1200" dirty="0" smtClean="0">
                        <a:solidFill>
                          <a:srgbClr val="1C0010"/>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solidFill>
                        <a:srgbClr val="B2B2B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Digital</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approval/ signature</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Trust </a:t>
                      </a: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Central repository</a:t>
                      </a: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solidFill>
                  </a:tcPr>
                </a:tc>
              </a:tr>
              <a:tr h="370840">
                <a:tc>
                  <a:txBody>
                    <a:bodyPr/>
                    <a:lstStyle/>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dirty="0" smtClean="0">
                          <a:solidFill>
                            <a:srgbClr val="1C0010"/>
                          </a:solidFill>
                          <a:latin typeface="Etihad Altis Text" panose="020B0603030000000003" pitchFamily="34" charset="0"/>
                          <a:ea typeface="Times New Roman" panose="02020603050405020304" pitchFamily="18" charset="0"/>
                          <a:cs typeface="+mn-cs"/>
                        </a:rPr>
                        <a:t>Changes in overhaul</a:t>
                      </a: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 procedure or timeline gets amended online and agreed in collaboration.</a:t>
                      </a:r>
                    </a:p>
                    <a:p>
                      <a:pPr marL="456782" marR="0" lvl="1" indent="0" algn="l" defTabSz="456782" rtl="0" eaLnBrk="1" fontAlgn="auto" latinLnBrk="0" hangingPunct="1">
                        <a:lnSpc>
                          <a:spcPct val="100000"/>
                        </a:lnSpc>
                        <a:spcBef>
                          <a:spcPts val="0"/>
                        </a:spcBef>
                        <a:spcAft>
                          <a:spcPts val="0"/>
                        </a:spcAft>
                        <a:buClrTx/>
                        <a:buSzTx/>
                        <a:buFontTx/>
                        <a:buNone/>
                        <a:tabLst/>
                        <a:defRPr/>
                      </a:pPr>
                      <a:r>
                        <a:rPr lang="en-GB" sz="1100" kern="1200" baseline="0" dirty="0" smtClean="0">
                          <a:solidFill>
                            <a:srgbClr val="1C0010"/>
                          </a:solidFill>
                          <a:latin typeface="Etihad Altis Text" panose="020B0603030000000003" pitchFamily="34" charset="0"/>
                          <a:ea typeface="Times New Roman" panose="02020603050405020304" pitchFamily="18" charset="0"/>
                          <a:cs typeface="+mn-cs"/>
                        </a:rPr>
                        <a:t>Chris can go and trace back any stored contract using any of the attributes.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2B2B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Traceable</a:t>
                      </a:r>
                      <a:r>
                        <a:rPr lang="en-US" sz="1100" b="0" kern="1200" baseline="0" dirty="0" smtClean="0">
                          <a:solidFill>
                            <a:schemeClr val="bg2"/>
                          </a:solidFill>
                          <a:latin typeface="Etihad Altis Text" panose="020B0603030000000003" pitchFamily="34" charset="0"/>
                          <a:ea typeface="Times New Roman" panose="02020603050405020304" pitchFamily="18" charset="0"/>
                          <a:cs typeface="+mn-cs"/>
                        </a:rPr>
                        <a:t> and transparent central repository</a:t>
                      </a:r>
                      <a:endParaRPr lang="en-US" sz="1100" b="0" kern="1200" dirty="0" smtClean="0">
                        <a:solidFill>
                          <a:schemeClr val="bg2"/>
                        </a:solidFill>
                        <a:latin typeface="Etihad Altis Text" panose="020B0603030000000003" pitchFamily="34" charset="0"/>
                        <a:ea typeface="Times New Roman" panose="02020603050405020304" pitchFamily="18" charset="0"/>
                        <a:cs typeface="+mn-cs"/>
                      </a:endParaRPr>
                    </a:p>
                    <a:p>
                      <a:pPr marL="171450" marR="0" indent="-171450" algn="l" defTabSz="456782" rtl="0" eaLnBrk="1" fontAlgn="auto" latinLnBrk="0" hangingPunct="1">
                        <a:lnSpc>
                          <a:spcPct val="100000"/>
                        </a:lnSpc>
                        <a:spcBef>
                          <a:spcPts val="0"/>
                        </a:spcBef>
                        <a:spcAft>
                          <a:spcPts val="0"/>
                        </a:spcAft>
                        <a:buClrTx/>
                        <a:buSzTx/>
                        <a:buFont typeface="Arial" pitchFamily="34" charset="0"/>
                        <a:buChar char="•"/>
                        <a:tabLst/>
                        <a:defRPr/>
                      </a:pPr>
                      <a:r>
                        <a:rPr lang="en-US" sz="1100" b="0" kern="1200" dirty="0" smtClean="0">
                          <a:solidFill>
                            <a:schemeClr val="bg2"/>
                          </a:solidFill>
                          <a:latin typeface="Etihad Altis Text" panose="020B0603030000000003" pitchFamily="34" charset="0"/>
                          <a:ea typeface="Times New Roman" panose="02020603050405020304" pitchFamily="18" charset="0"/>
                          <a:cs typeface="+mn-cs"/>
                        </a:rPr>
                        <a:t>Immutable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bl>
          </a:graphicData>
        </a:graphic>
      </p:graphicFrame>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PROPOSED SOLUTION</a:t>
            </a:r>
            <a:endParaRPr lang="en-US" sz="1600" b="1" dirty="0">
              <a:solidFill>
                <a:srgbClr val="C4921B"/>
              </a:solidFill>
            </a:endParaRPr>
          </a:p>
        </p:txBody>
      </p:sp>
      <p:grpSp>
        <p:nvGrpSpPr>
          <p:cNvPr id="9" name="Group 8"/>
          <p:cNvGrpSpPr/>
          <p:nvPr/>
        </p:nvGrpSpPr>
        <p:grpSpPr>
          <a:xfrm>
            <a:off x="3517966" y="2437872"/>
            <a:ext cx="1465639" cy="820045"/>
            <a:chOff x="2570440" y="1939832"/>
            <a:chExt cx="1465639" cy="820045"/>
          </a:xfrm>
        </p:grpSpPr>
        <p:pic>
          <p:nvPicPr>
            <p:cNvPr id="974852"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1773" t="8763" r="47363" b="33202"/>
            <a:stretch/>
          </p:blipFill>
          <p:spPr bwMode="auto">
            <a:xfrm>
              <a:off x="2570440" y="2432432"/>
              <a:ext cx="523645" cy="2978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1773" t="8763" r="47363" b="33202"/>
            <a:stretch/>
          </p:blipFill>
          <p:spPr bwMode="auto">
            <a:xfrm>
              <a:off x="3512434" y="1968933"/>
              <a:ext cx="523645" cy="297807"/>
            </a:xfrm>
            <a:prstGeom prst="rect">
              <a:avLst/>
            </a:prstGeom>
            <a:noFill/>
            <a:extLst>
              <a:ext uri="{909E8E84-426E-40DD-AFC4-6F175D3DCCD1}">
                <a14:hiddenFill xmlns:a14="http://schemas.microsoft.com/office/drawing/2010/main">
                  <a:solidFill>
                    <a:srgbClr val="FFFFFF"/>
                  </a:solidFill>
                </a14:hiddenFill>
              </a:ext>
            </a:extLst>
          </p:spPr>
        </p:pic>
        <p:pic>
          <p:nvPicPr>
            <p:cNvPr id="97485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1" t="5290" r="3407" b="2918"/>
            <a:stretch/>
          </p:blipFill>
          <p:spPr bwMode="auto">
            <a:xfrm>
              <a:off x="3033029" y="2062677"/>
              <a:ext cx="563761" cy="55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52092" t="28819" r="26298" b="23302"/>
            <a:stretch/>
          </p:blipFill>
          <p:spPr bwMode="auto">
            <a:xfrm>
              <a:off x="2871623" y="1939832"/>
              <a:ext cx="222462" cy="2456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multiple devices"/>
            <p:cNvPicPr>
              <a:picLocks noChangeAspect="1" noChangeArrowheads="1"/>
            </p:cNvPicPr>
            <p:nvPr/>
          </p:nvPicPr>
          <p:blipFill rotWithShape="1">
            <a:blip r:embed="rId3">
              <a:extLst>
                <a:ext uri="{28A0092B-C50C-407E-A947-70E740481C1C}">
                  <a14:useLocalDpi xmlns:a14="http://schemas.microsoft.com/office/drawing/2010/main" val="0"/>
                </a:ext>
              </a:extLst>
            </a:blip>
            <a:srcRect l="52092" t="28819" r="26298" b="23302"/>
            <a:stretch/>
          </p:blipFill>
          <p:spPr bwMode="auto">
            <a:xfrm>
              <a:off x="3505444" y="2514186"/>
              <a:ext cx="222462" cy="24569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1020551" y="2681003"/>
            <a:ext cx="2497415" cy="369332"/>
          </a:xfrm>
          <a:prstGeom prst="rect">
            <a:avLst/>
          </a:prstGeom>
          <a:noFill/>
        </p:spPr>
        <p:txBody>
          <a:bodyPr wrap="none" rtlCol="0">
            <a:spAutoFit/>
          </a:bodyPr>
          <a:lstStyle/>
          <a:p>
            <a:r>
              <a:rPr lang="en-US" dirty="0" smtClean="0"/>
              <a:t>Placeholder to brief tech</a:t>
            </a:r>
            <a:endParaRPr lang="en-US" dirty="0"/>
          </a:p>
        </p:txBody>
      </p:sp>
      <p:sp>
        <p:nvSpPr>
          <p:cNvPr id="26" name="TextBox 25"/>
          <p:cNvSpPr txBox="1"/>
          <p:nvPr/>
        </p:nvSpPr>
        <p:spPr>
          <a:xfrm>
            <a:off x="6560694" y="2495366"/>
            <a:ext cx="1698886" cy="646331"/>
          </a:xfrm>
          <a:prstGeom prst="rect">
            <a:avLst/>
          </a:prstGeom>
          <a:noFill/>
        </p:spPr>
        <p:txBody>
          <a:bodyPr wrap="square" rtlCol="0">
            <a:spAutoFit/>
          </a:bodyPr>
          <a:lstStyle/>
          <a:p>
            <a:r>
              <a:rPr lang="en-US" dirty="0" smtClean="0"/>
              <a:t>This pic needs enhancements</a:t>
            </a:r>
            <a:endParaRPr lang="en-US" dirty="0"/>
          </a:p>
        </p:txBody>
      </p:sp>
      <p:pic>
        <p:nvPicPr>
          <p:cNvPr id="974857" name="Picture 9" descr="Image result for bloc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99" y="861409"/>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9" descr="Image result for blocks"/>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32099" y="1654813"/>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9" descr="Image result for blocks"/>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32099" y="2592319"/>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Image result for blocks"/>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099" y="3469930"/>
            <a:ext cx="580803" cy="58080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Image result for blocks"/>
          <p:cNvPicPr>
            <a:picLocks noChangeAspect="1" noChangeArrowheads="1"/>
          </p:cNvPicPr>
          <p:nvPr/>
        </p:nvPicPr>
        <p:blipFill>
          <a:blip r:embed="rId6">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2099" y="4227677"/>
            <a:ext cx="580803" cy="58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BUSINESS BENEFITS</a:t>
            </a:r>
            <a:endParaRPr lang="en-US" sz="1600" b="1" dirty="0">
              <a:solidFill>
                <a:srgbClr val="C4921B"/>
              </a:solidFill>
            </a:endParaRPr>
          </a:p>
        </p:txBody>
      </p:sp>
      <p:sp>
        <p:nvSpPr>
          <p:cNvPr id="5" name="Rectangle 4"/>
          <p:cNvSpPr/>
          <p:nvPr/>
        </p:nvSpPr>
        <p:spPr>
          <a:xfrm>
            <a:off x="315836" y="704098"/>
            <a:ext cx="8343421" cy="723275"/>
          </a:xfrm>
          <a:prstGeom prst="rect">
            <a:avLst/>
          </a:prstGeom>
        </p:spPr>
        <p:txBody>
          <a:bodyPr wrap="square">
            <a:spAutoFit/>
          </a:bodyPr>
          <a:lstStyle/>
          <a:p>
            <a:pPr algn="just">
              <a:spcBef>
                <a:spcPts val="600"/>
              </a:spcBef>
            </a:pPr>
            <a:r>
              <a:rPr lang="en-US" sz="1200" b="1" dirty="0" smtClean="0">
                <a:latin typeface="Etihad Altis Text" panose="020B0603030000000003" pitchFamily="34" charset="0"/>
                <a:ea typeface="Times New Roman" panose="02020603050405020304" pitchFamily="18" charset="0"/>
              </a:rPr>
              <a:t>Smart Contract: </a:t>
            </a:r>
            <a:endParaRPr lang="en-US" sz="1200" dirty="0">
              <a:latin typeface="Etihad Altis Text" panose="020B0603030000000003" pitchFamily="34" charset="0"/>
              <a:ea typeface="Times New Roman" panose="02020603050405020304" pitchFamily="18" charset="0"/>
            </a:endParaRPr>
          </a:p>
          <a:p>
            <a:pPr algn="just">
              <a:spcBef>
                <a:spcPts val="600"/>
              </a:spcBef>
            </a:pPr>
            <a:r>
              <a:rPr lang="en-US" sz="1200" dirty="0" smtClean="0">
                <a:latin typeface="Etihad Altis Text" panose="020B0603030000000003" pitchFamily="34" charset="0"/>
                <a:ea typeface="Times New Roman" panose="02020603050405020304" pitchFamily="18" charset="0"/>
              </a:rPr>
              <a:t>Smart contract are based on </a:t>
            </a:r>
            <a:r>
              <a:rPr lang="en-US" sz="1200" dirty="0">
                <a:latin typeface="Etihad Altis Text" panose="020B0603030000000003" pitchFamily="34" charset="0"/>
                <a:ea typeface="Times New Roman" panose="02020603050405020304" pitchFamily="18" charset="0"/>
              </a:rPr>
              <a:t>special algorithms for the automation of contracts including </a:t>
            </a:r>
            <a:r>
              <a:rPr lang="en-US" sz="1200" dirty="0" smtClean="0">
                <a:latin typeface="Etihad Altis Text" panose="020B0603030000000003" pitchFamily="34" charset="0"/>
                <a:ea typeface="Times New Roman" panose="02020603050405020304" pitchFamily="18" charset="0"/>
              </a:rPr>
              <a:t>sourcing, selection and contracting phases.</a:t>
            </a:r>
          </a:p>
        </p:txBody>
      </p:sp>
      <p:sp>
        <p:nvSpPr>
          <p:cNvPr id="9" name="Freeform 8"/>
          <p:cNvSpPr/>
          <p:nvPr/>
        </p:nvSpPr>
        <p:spPr>
          <a:xfrm>
            <a:off x="1008078" y="1568776"/>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End to end </a:t>
            </a:r>
            <a:r>
              <a:rPr lang="en-US" sz="1100" b="1" kern="1200" dirty="0" smtClean="0">
                <a:solidFill>
                  <a:schemeClr val="accent5"/>
                </a:solidFill>
                <a:latin typeface="Etihad Altis Text"/>
                <a:ea typeface="Times New Roman" panose="02020603050405020304" pitchFamily="18" charset="0"/>
              </a:rPr>
              <a:t>automation</a:t>
            </a:r>
            <a:r>
              <a:rPr lang="en-US" sz="1100" kern="1200" dirty="0" smtClean="0">
                <a:latin typeface="Etihad Altis Text"/>
                <a:ea typeface="Times New Roman" panose="02020603050405020304" pitchFamily="18" charset="0"/>
              </a:rPr>
              <a:t> of contract management process, replacing current manual elements. </a:t>
            </a:r>
          </a:p>
        </p:txBody>
      </p:sp>
      <p:sp>
        <p:nvSpPr>
          <p:cNvPr id="10" name="Rectangle 9"/>
          <p:cNvSpPr/>
          <p:nvPr/>
        </p:nvSpPr>
        <p:spPr>
          <a:xfrm>
            <a:off x="718421" y="1468211"/>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5070205" y="1568776"/>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lvl="0" algn="l" defTabSz="488950">
              <a:lnSpc>
                <a:spcPct val="90000"/>
              </a:lnSpc>
              <a:spcBef>
                <a:spcPct val="0"/>
              </a:spcBef>
              <a:spcAft>
                <a:spcPct val="35000"/>
              </a:spcAft>
            </a:pPr>
            <a:r>
              <a:rPr lang="en-US" sz="1100" b="1" kern="1200" dirty="0" smtClean="0">
                <a:solidFill>
                  <a:schemeClr val="accent5"/>
                </a:solidFill>
                <a:latin typeface="Etihad Altis Text"/>
                <a:ea typeface="Times New Roman" panose="02020603050405020304" pitchFamily="18" charset="0"/>
              </a:rPr>
              <a:t>Trust: </a:t>
            </a:r>
            <a:r>
              <a:rPr lang="en-US" sz="1100" kern="1200" dirty="0" smtClean="0">
                <a:latin typeface="Etihad Altis Text"/>
                <a:ea typeface="Times New Roman" panose="02020603050405020304" pitchFamily="18" charset="0"/>
              </a:rPr>
              <a:t>built on a distributed network in collaboration completely transparent manner.</a:t>
            </a:r>
            <a:endParaRPr lang="en-US" sz="1100" kern="1200" dirty="0">
              <a:latin typeface="Etihad Altis Text"/>
            </a:endParaRPr>
          </a:p>
        </p:txBody>
      </p:sp>
      <p:sp>
        <p:nvSpPr>
          <p:cNvPr id="12" name="Rectangle 11"/>
          <p:cNvSpPr/>
          <p:nvPr/>
        </p:nvSpPr>
        <p:spPr>
          <a:xfrm>
            <a:off x="4714447" y="1468211"/>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1008078" y="2503132"/>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2" indent="0" algn="just" defTabSz="914400" eaLnBrk="1" fontAlgn="auto" latinLnBrk="0" hangingPunct="1">
              <a:lnSpc>
                <a:spcPct val="100000"/>
              </a:lnSpc>
              <a:spcBef>
                <a:spcPct val="0"/>
              </a:spcBef>
              <a:spcAft>
                <a:spcPts val="0"/>
              </a:spcAft>
              <a:buClrTx/>
              <a:buSzTx/>
              <a:buFontTx/>
              <a:buNone/>
              <a:tabLst/>
              <a:defRPr/>
            </a:pPr>
            <a:r>
              <a:rPr lang="en-US" sz="1100" b="1" kern="1200" dirty="0" smtClean="0">
                <a:solidFill>
                  <a:schemeClr val="accent5"/>
                </a:solidFill>
                <a:latin typeface="Etihad Altis Text"/>
                <a:ea typeface="Times New Roman" panose="02020603050405020304" pitchFamily="18" charset="0"/>
              </a:rPr>
              <a:t>Efficiency</a:t>
            </a:r>
            <a:r>
              <a:rPr lang="en-US" sz="1100" kern="1200" dirty="0" smtClean="0">
                <a:latin typeface="Etihad Altis Text"/>
                <a:ea typeface="Times New Roman" panose="02020603050405020304" pitchFamily="18" charset="0"/>
              </a:rPr>
              <a:t> in the process of establishing contracts and maintaining the contract execution during the period of contract. </a:t>
            </a:r>
            <a:endParaRPr lang="en-US" sz="1100" kern="1200" dirty="0">
              <a:latin typeface="Etihad Altis Text"/>
            </a:endParaRPr>
          </a:p>
        </p:txBody>
      </p:sp>
      <p:sp>
        <p:nvSpPr>
          <p:cNvPr id="14" name="Rectangle 13"/>
          <p:cNvSpPr/>
          <p:nvPr/>
        </p:nvSpPr>
        <p:spPr>
          <a:xfrm>
            <a:off x="718421" y="2402567"/>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5" name="Freeform 14"/>
          <p:cNvSpPr/>
          <p:nvPr/>
        </p:nvSpPr>
        <p:spPr>
          <a:xfrm>
            <a:off x="5070205" y="2503132"/>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Contracts made or changed are stored in a digital ledger, </a:t>
            </a:r>
            <a:r>
              <a:rPr lang="en-US" sz="1100" b="1" kern="1200" dirty="0" smtClean="0">
                <a:solidFill>
                  <a:schemeClr val="accent5"/>
                </a:solidFill>
                <a:latin typeface="Etihad Altis Text"/>
                <a:ea typeface="Times New Roman" panose="02020603050405020304" pitchFamily="18" charset="0"/>
              </a:rPr>
              <a:t>Immutable.</a:t>
            </a:r>
            <a:r>
              <a:rPr lang="en-US" sz="1100" kern="1200" dirty="0" smtClean="0">
                <a:latin typeface="Etihad Altis Text"/>
                <a:ea typeface="Times New Roman" panose="02020603050405020304" pitchFamily="18" charset="0"/>
              </a:rPr>
              <a:t> </a:t>
            </a:r>
          </a:p>
        </p:txBody>
      </p:sp>
      <p:sp>
        <p:nvSpPr>
          <p:cNvPr id="16" name="Rectangle 15"/>
          <p:cNvSpPr/>
          <p:nvPr/>
        </p:nvSpPr>
        <p:spPr>
          <a:xfrm>
            <a:off x="4714447" y="2402567"/>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7" name="Freeform 16"/>
          <p:cNvSpPr/>
          <p:nvPr/>
        </p:nvSpPr>
        <p:spPr>
          <a:xfrm>
            <a:off x="1008078" y="3437487"/>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b="1" kern="1200" dirty="0" smtClean="0">
                <a:solidFill>
                  <a:schemeClr val="accent5"/>
                </a:solidFill>
                <a:latin typeface="Etihad Altis Text"/>
                <a:ea typeface="Times New Roman" panose="02020603050405020304" pitchFamily="18" charset="0"/>
              </a:rPr>
              <a:t>Safety:</a:t>
            </a:r>
            <a:r>
              <a:rPr lang="en-US" sz="1100" kern="1200" dirty="0" smtClean="0">
                <a:latin typeface="Etihad Altis Text"/>
                <a:ea typeface="Times New Roman" panose="02020603050405020304" pitchFamily="18" charset="0"/>
              </a:rPr>
              <a:t> stored in a decentralized registry cannot be lost and cyber attacked.</a:t>
            </a:r>
          </a:p>
        </p:txBody>
      </p:sp>
      <p:sp>
        <p:nvSpPr>
          <p:cNvPr id="18" name="Rectangle 17"/>
          <p:cNvSpPr/>
          <p:nvPr/>
        </p:nvSpPr>
        <p:spPr>
          <a:xfrm>
            <a:off x="718421" y="3336922"/>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19" name="Freeform 18"/>
          <p:cNvSpPr/>
          <p:nvPr/>
        </p:nvSpPr>
        <p:spPr>
          <a:xfrm>
            <a:off x="5070205" y="3437487"/>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just" defTabSz="914400" eaLnBrk="1" fontAlgn="auto" latinLnBrk="0" hangingPunct="1">
              <a:lnSpc>
                <a:spcPct val="100000"/>
              </a:lnSpc>
              <a:spcBef>
                <a:spcPct val="0"/>
              </a:spcBef>
              <a:spcAft>
                <a:spcPts val="0"/>
              </a:spcAft>
              <a:buClrTx/>
              <a:buSzTx/>
              <a:buFontTx/>
              <a:buNone/>
              <a:tabLst/>
              <a:defRPr/>
            </a:pPr>
            <a:r>
              <a:rPr lang="en-US" sz="1100" kern="1200" dirty="0" smtClean="0">
                <a:latin typeface="Etihad Altis Text"/>
                <a:ea typeface="Times New Roman" panose="02020603050405020304" pitchFamily="18" charset="0"/>
              </a:rPr>
              <a:t>Precision in execution</a:t>
            </a:r>
            <a:r>
              <a:rPr lang="en-US" sz="1100" b="1" kern="1200" dirty="0" smtClean="0">
                <a:solidFill>
                  <a:schemeClr val="accent5"/>
                </a:solidFill>
                <a:latin typeface="Etihad Altis Text"/>
                <a:ea typeface="Times New Roman" panose="02020603050405020304" pitchFamily="18" charset="0"/>
              </a:rPr>
              <a:t>, reducing errors, risks </a:t>
            </a:r>
            <a:r>
              <a:rPr lang="en-US" sz="1100" kern="1200" dirty="0" smtClean="0">
                <a:latin typeface="Etihad Altis Text"/>
                <a:ea typeface="Times New Roman" panose="02020603050405020304" pitchFamily="18" charset="0"/>
              </a:rPr>
              <a:t>(potential for reduced litigation)</a:t>
            </a:r>
          </a:p>
        </p:txBody>
      </p:sp>
      <p:sp>
        <p:nvSpPr>
          <p:cNvPr id="20" name="Rectangle 19"/>
          <p:cNvSpPr/>
          <p:nvPr/>
        </p:nvSpPr>
        <p:spPr>
          <a:xfrm>
            <a:off x="4714447" y="3336922"/>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1" name="Freeform 20"/>
          <p:cNvSpPr/>
          <p:nvPr/>
        </p:nvSpPr>
        <p:spPr>
          <a:xfrm>
            <a:off x="1008078" y="4371843"/>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100" dirty="0" smtClean="0">
                <a:solidFill>
                  <a:srgbClr val="1C0010"/>
                </a:solidFill>
                <a:latin typeface="Etihad Altis Text"/>
                <a:ea typeface="Times New Roman" panose="02020603050405020304" pitchFamily="18" charset="0"/>
              </a:rPr>
              <a:t>Ce</a:t>
            </a:r>
            <a:r>
              <a:rPr lang="en-US" sz="1100" kern="1200" dirty="0" smtClean="0">
                <a:solidFill>
                  <a:srgbClr val="1C0010"/>
                </a:solidFill>
                <a:latin typeface="Etihad Altis Text"/>
                <a:ea typeface="Times New Roman" panose="02020603050405020304" pitchFamily="18" charset="0"/>
              </a:rPr>
              <a:t>ntral repository in everyone </a:t>
            </a:r>
            <a:r>
              <a:rPr lang="en-US" sz="1100" dirty="0" smtClean="0">
                <a:solidFill>
                  <a:srgbClr val="1C0010"/>
                </a:solidFill>
                <a:latin typeface="Etihad Altis Text"/>
                <a:ea typeface="Times New Roman" panose="02020603050405020304" pitchFamily="18" charset="0"/>
              </a:rPr>
              <a:t>works in </a:t>
            </a:r>
            <a:r>
              <a:rPr lang="en-US" sz="1100" b="1" kern="1200" dirty="0" smtClean="0">
                <a:solidFill>
                  <a:schemeClr val="accent5"/>
                </a:solidFill>
                <a:latin typeface="Etihad Altis Text"/>
                <a:ea typeface="Times New Roman" panose="02020603050405020304" pitchFamily="18" charset="0"/>
              </a:rPr>
              <a:t>collaboration</a:t>
            </a:r>
            <a:r>
              <a:rPr lang="en-US" sz="1100" kern="1200" dirty="0" smtClean="0">
                <a:solidFill>
                  <a:srgbClr val="1C0010"/>
                </a:solidFill>
                <a:latin typeface="Etihad Altis Text"/>
                <a:ea typeface="Times New Roman" panose="02020603050405020304" pitchFamily="18" charset="0"/>
              </a:rPr>
              <a:t>. </a:t>
            </a:r>
            <a:endParaRPr lang="en-US" sz="1100" kern="1200" dirty="0" smtClean="0">
              <a:latin typeface="Etihad Altis Text"/>
            </a:endParaRPr>
          </a:p>
        </p:txBody>
      </p:sp>
      <p:sp>
        <p:nvSpPr>
          <p:cNvPr id="22" name="Rectangle 21"/>
          <p:cNvSpPr/>
          <p:nvPr/>
        </p:nvSpPr>
        <p:spPr>
          <a:xfrm>
            <a:off x="718421" y="4271278"/>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23" name="Freeform 22"/>
          <p:cNvSpPr/>
          <p:nvPr/>
        </p:nvSpPr>
        <p:spPr>
          <a:xfrm>
            <a:off x="5070205" y="4371843"/>
            <a:ext cx="3336153" cy="630463"/>
          </a:xfrm>
          <a:custGeom>
            <a:avLst/>
            <a:gdLst>
              <a:gd name="connsiteX0" fmla="*/ 0 w 3336153"/>
              <a:gd name="connsiteY0" fmla="*/ 0 h 796768"/>
              <a:gd name="connsiteX1" fmla="*/ 3336153 w 3336153"/>
              <a:gd name="connsiteY1" fmla="*/ 0 h 796768"/>
              <a:gd name="connsiteX2" fmla="*/ 3336153 w 3336153"/>
              <a:gd name="connsiteY2" fmla="*/ 796768 h 796768"/>
              <a:gd name="connsiteX3" fmla="*/ 0 w 3336153"/>
              <a:gd name="connsiteY3" fmla="*/ 796768 h 796768"/>
              <a:gd name="connsiteX4" fmla="*/ 0 w 3336153"/>
              <a:gd name="connsiteY4" fmla="*/ 0 h 796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153" h="796768">
                <a:moveTo>
                  <a:pt x="0" y="0"/>
                </a:moveTo>
                <a:lnTo>
                  <a:pt x="3336153" y="0"/>
                </a:lnTo>
                <a:lnTo>
                  <a:pt x="3336153" y="796768"/>
                </a:lnTo>
                <a:lnTo>
                  <a:pt x="0" y="796768"/>
                </a:lnTo>
                <a:lnTo>
                  <a:pt x="0" y="0"/>
                </a:lnTo>
                <a:close/>
              </a:path>
            </a:pathLst>
          </a:custGeom>
        </p:spPr>
        <p:style>
          <a:lnRef idx="1">
            <a:schemeClr val="accent3">
              <a:hueOff val="0"/>
              <a:satOff val="0"/>
              <a:lumOff val="0"/>
              <a:alphaOff val="0"/>
            </a:schemeClr>
          </a:lnRef>
          <a:fillRef idx="1">
            <a:schemeClr val="accent3">
              <a:alpha val="40000"/>
              <a:tint val="40000"/>
              <a:hueOff val="0"/>
              <a:satOff val="0"/>
              <a:lumOff val="0"/>
              <a:alphaOff val="0"/>
            </a:schemeClr>
          </a:fillRef>
          <a:effectRef idx="0">
            <a:schemeClr val="accent3">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539678" tIns="41910" rIns="41910" bIns="41910" numCol="1" spcCol="1270" anchor="ctr" anchorCtr="0">
            <a:noAutofit/>
          </a:bodyPr>
          <a:lstStyle/>
          <a:p>
            <a:pPr defTabSz="488950">
              <a:lnSpc>
                <a:spcPct val="90000"/>
              </a:lnSpc>
              <a:spcBef>
                <a:spcPct val="0"/>
              </a:spcBef>
              <a:spcAft>
                <a:spcPct val="35000"/>
              </a:spcAft>
            </a:pPr>
            <a:r>
              <a:rPr lang="en-US" sz="1100" dirty="0">
                <a:latin typeface="Etihad Altis Text"/>
                <a:ea typeface="Times New Roman" panose="02020603050405020304" pitchFamily="18" charset="0"/>
              </a:rPr>
              <a:t>Reduces human participation in transactions, everything is done by the prescribed </a:t>
            </a:r>
            <a:r>
              <a:rPr lang="en-US" sz="1100" b="1" dirty="0" err="1">
                <a:solidFill>
                  <a:schemeClr val="accent5"/>
                </a:solidFill>
                <a:latin typeface="Etihad Altis Text"/>
                <a:ea typeface="Times New Roman" panose="02020603050405020304" pitchFamily="18" charset="0"/>
              </a:rPr>
              <a:t>programm</a:t>
            </a:r>
            <a:r>
              <a:rPr lang="en-US" sz="1100" b="1" dirty="0">
                <a:solidFill>
                  <a:schemeClr val="accent5"/>
                </a:solidFill>
                <a:latin typeface="Etihad Altis Text"/>
                <a:ea typeface="Times New Roman" panose="02020603050405020304" pitchFamily="18" charset="0"/>
              </a:rPr>
              <a:t> code</a:t>
            </a:r>
            <a:r>
              <a:rPr lang="en-US" sz="1100" dirty="0" smtClean="0">
                <a:latin typeface="Etihad Altis Text"/>
                <a:ea typeface="Times New Roman" panose="02020603050405020304" pitchFamily="18" charset="0"/>
              </a:rPr>
              <a:t>;</a:t>
            </a:r>
            <a:endParaRPr lang="en-US" sz="1100" dirty="0">
              <a:latin typeface="Etihad Altis Text"/>
              <a:ea typeface="Times New Roman" panose="02020603050405020304" pitchFamily="18" charset="0"/>
            </a:endParaRPr>
          </a:p>
        </p:txBody>
      </p:sp>
      <p:sp>
        <p:nvSpPr>
          <p:cNvPr id="24" name="Rectangle 23"/>
          <p:cNvSpPr/>
          <p:nvPr/>
        </p:nvSpPr>
        <p:spPr>
          <a:xfrm>
            <a:off x="4714447" y="4271278"/>
            <a:ext cx="557738" cy="731028"/>
          </a:xfrm>
          <a:prstGeom prst="rect">
            <a:avLst/>
          </a:prstGeom>
        </p:spPr>
        <p:style>
          <a:lnRef idx="2">
            <a:schemeClr val="accent3">
              <a:shade val="80000"/>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34" name="AutoShape 2" descr="Image result for autom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758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7611" r="27611"/>
          <a:stretch/>
        </p:blipFill>
        <p:spPr bwMode="auto">
          <a:xfrm>
            <a:off x="718421" y="1473622"/>
            <a:ext cx="557738" cy="72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5877" name="Picture 5" descr="Image result for efficiency"/>
          <p:cNvPicPr>
            <a:picLocks noChangeAspect="1" noChangeArrowheads="1"/>
          </p:cNvPicPr>
          <p:nvPr/>
        </p:nvPicPr>
        <p:blipFill rotWithShape="1">
          <a:blip r:embed="rId3">
            <a:extLst>
              <a:ext uri="{28A0092B-C50C-407E-A947-70E740481C1C}">
                <a14:useLocalDpi xmlns:a14="http://schemas.microsoft.com/office/drawing/2010/main" val="0"/>
              </a:ext>
            </a:extLst>
          </a:blip>
          <a:srcRect l="46408"/>
          <a:stretch/>
        </p:blipFill>
        <p:spPr bwMode="auto">
          <a:xfrm>
            <a:off x="723832" y="2420762"/>
            <a:ext cx="546916" cy="702011"/>
          </a:xfrm>
          <a:prstGeom prst="rect">
            <a:avLst/>
          </a:prstGeom>
          <a:noFill/>
          <a:extLst>
            <a:ext uri="{909E8E84-426E-40DD-AFC4-6F175D3DCCD1}">
              <a14:hiddenFill xmlns:a14="http://schemas.microsoft.com/office/drawing/2010/main">
                <a:solidFill>
                  <a:srgbClr val="FFFFFF"/>
                </a:solidFill>
              </a14:hiddenFill>
            </a:ext>
          </a:extLst>
        </p:spPr>
      </p:pic>
      <p:pic>
        <p:nvPicPr>
          <p:cNvPr id="975879" name="Picture 7" descr="Image result for data safety"/>
          <p:cNvPicPr>
            <a:picLocks noChangeAspect="1" noChangeArrowheads="1"/>
          </p:cNvPicPr>
          <p:nvPr/>
        </p:nvPicPr>
        <p:blipFill rotWithShape="1">
          <a:blip r:embed="rId4">
            <a:extLst>
              <a:ext uri="{28A0092B-C50C-407E-A947-70E740481C1C}">
                <a14:useLocalDpi xmlns:a14="http://schemas.microsoft.com/office/drawing/2010/main" val="0"/>
              </a:ext>
            </a:extLst>
          </a:blip>
          <a:srcRect l="2968" t="-911" r="-2968" b="8114"/>
          <a:stretch/>
        </p:blipFill>
        <p:spPr bwMode="auto">
          <a:xfrm>
            <a:off x="734654" y="3349233"/>
            <a:ext cx="546916" cy="718717"/>
          </a:xfrm>
          <a:prstGeom prst="rect">
            <a:avLst/>
          </a:prstGeom>
          <a:noFill/>
          <a:extLst>
            <a:ext uri="{909E8E84-426E-40DD-AFC4-6F175D3DCCD1}">
              <a14:hiddenFill xmlns:a14="http://schemas.microsoft.com/office/drawing/2010/main">
                <a:solidFill>
                  <a:srgbClr val="FFFFFF"/>
                </a:solidFill>
              </a14:hiddenFill>
            </a:ext>
          </a:extLst>
        </p:spPr>
      </p:pic>
      <p:pic>
        <p:nvPicPr>
          <p:cNvPr id="97588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47532" y="4366679"/>
            <a:ext cx="702062" cy="53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9970" name="Picture 2" descr="C:\Users\VNNN\Downloads\1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9108" y="4295504"/>
            <a:ext cx="516080" cy="682575"/>
          </a:xfrm>
          <a:prstGeom prst="rect">
            <a:avLst/>
          </a:prstGeom>
          <a:noFill/>
          <a:extLst>
            <a:ext uri="{909E8E84-426E-40DD-AFC4-6F175D3DCCD1}">
              <a14:hiddenFill xmlns:a14="http://schemas.microsoft.com/office/drawing/2010/main">
                <a:solidFill>
                  <a:srgbClr val="FFFFFF"/>
                </a:solidFill>
              </a14:hiddenFill>
            </a:ext>
          </a:extLst>
        </p:spPr>
      </p:pic>
      <p:pic>
        <p:nvPicPr>
          <p:cNvPr id="979971" name="Picture 3" descr="C:\Users\VNNN\Downloads\12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5803" y="3349232"/>
            <a:ext cx="526382" cy="718717"/>
          </a:xfrm>
          <a:prstGeom prst="rect">
            <a:avLst/>
          </a:prstGeom>
          <a:noFill/>
          <a:extLst>
            <a:ext uri="{909E8E84-426E-40DD-AFC4-6F175D3DCCD1}">
              <a14:hiddenFill xmlns:a14="http://schemas.microsoft.com/office/drawing/2010/main">
                <a:solidFill>
                  <a:srgbClr val="FFFFFF"/>
                </a:solidFill>
              </a14:hiddenFill>
            </a:ext>
          </a:extLst>
        </p:spPr>
      </p:pic>
      <p:pic>
        <p:nvPicPr>
          <p:cNvPr id="979972" name="Picture 4" descr="C:\Users\VNNN\Downloads\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2329" y="1468211"/>
            <a:ext cx="534261" cy="725615"/>
          </a:xfrm>
          <a:prstGeom prst="rect">
            <a:avLst/>
          </a:prstGeom>
          <a:noFill/>
          <a:extLst>
            <a:ext uri="{909E8E84-426E-40DD-AFC4-6F175D3DCCD1}">
              <a14:hiddenFill xmlns:a14="http://schemas.microsoft.com/office/drawing/2010/main">
                <a:solidFill>
                  <a:srgbClr val="FFFFFF"/>
                </a:solidFill>
              </a14:hiddenFill>
            </a:ext>
          </a:extLst>
        </p:spPr>
      </p:pic>
      <p:pic>
        <p:nvPicPr>
          <p:cNvPr id="979973" name="Picture 5" descr="C:\Users\VNNN\Downloads\11.jpg"/>
          <p:cNvPicPr>
            <a:picLocks noChangeAspect="1" noChangeArrowheads="1"/>
          </p:cNvPicPr>
          <p:nvPr/>
        </p:nvPicPr>
        <p:blipFill rotWithShape="1">
          <a:blip r:embed="rId9">
            <a:extLst>
              <a:ext uri="{28A0092B-C50C-407E-A947-70E740481C1C}">
                <a14:useLocalDpi xmlns:a14="http://schemas.microsoft.com/office/drawing/2010/main" val="0"/>
              </a:ext>
            </a:extLst>
          </a:blip>
          <a:srcRect t="24815" r="53853"/>
          <a:stretch/>
        </p:blipFill>
        <p:spPr bwMode="auto">
          <a:xfrm>
            <a:off x="4716313" y="2420762"/>
            <a:ext cx="548875" cy="70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APPROACH OF AUTOMATED CONTRACT EXPLAINED</a:t>
            </a:r>
            <a:endParaRPr lang="en-US" sz="1600" b="1" dirty="0">
              <a:solidFill>
                <a:srgbClr val="C4921B"/>
              </a:solidFill>
            </a:endParaRPr>
          </a:p>
        </p:txBody>
      </p:sp>
      <p:pic>
        <p:nvPicPr>
          <p:cNvPr id="979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291" y="3220430"/>
            <a:ext cx="2202178" cy="131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3338" y="941022"/>
            <a:ext cx="2774659" cy="358997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PLACEHOLDER FOR TRADITIONAL PAPER CONTRACT</a:t>
            </a:r>
            <a:endParaRPr lang="en-US" dirty="0"/>
          </a:p>
        </p:txBody>
      </p:sp>
      <p:sp>
        <p:nvSpPr>
          <p:cNvPr id="4" name="Right Arrow 3"/>
          <p:cNvSpPr/>
          <p:nvPr/>
        </p:nvSpPr>
        <p:spPr>
          <a:xfrm>
            <a:off x="3563991" y="2245251"/>
            <a:ext cx="419450" cy="4907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0994" name="Picture 2" descr="C:\Users\VNNN\Downloads\2018-04-04-PHOTO-00000024.jpg"/>
          <p:cNvPicPr>
            <a:picLocks noChangeAspect="1" noChangeArrowheads="1"/>
          </p:cNvPicPr>
          <p:nvPr/>
        </p:nvPicPr>
        <p:blipFill rotWithShape="1">
          <a:blip r:embed="rId3">
            <a:extLst>
              <a:ext uri="{28A0092B-C50C-407E-A947-70E740481C1C}">
                <a14:useLocalDpi xmlns:a14="http://schemas.microsoft.com/office/drawing/2010/main" val="0"/>
              </a:ext>
            </a:extLst>
          </a:blip>
          <a:srcRect r="-249" b="15621"/>
          <a:stretch/>
        </p:blipFill>
        <p:spPr bwMode="auto">
          <a:xfrm>
            <a:off x="4299290" y="941022"/>
            <a:ext cx="3822618" cy="2104181"/>
          </a:xfrm>
          <a:prstGeom prst="rect">
            <a:avLst/>
          </a:prstGeom>
          <a:noFill/>
          <a:extLst>
            <a:ext uri="{909E8E84-426E-40DD-AFC4-6F175D3DCCD1}">
              <a14:hiddenFill xmlns:a14="http://schemas.microsoft.com/office/drawing/2010/main">
                <a:solidFill>
                  <a:srgbClr val="FFFFFF"/>
                </a:solidFill>
              </a14:hiddenFill>
            </a:ext>
          </a:extLst>
        </p:spPr>
      </p:pic>
      <p:pic>
        <p:nvPicPr>
          <p:cNvPr id="980996" name="Picture 4" descr="Image result for blocks of blockcha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044" y="3220430"/>
            <a:ext cx="1504864" cy="131056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a:xfrm>
            <a:off x="7894040" y="1174459"/>
            <a:ext cx="1216404" cy="830509"/>
          </a:xfrm>
          <a:prstGeom prst="wedgeRoundRectCallout">
            <a:avLst>
              <a:gd name="adj1" fmla="val -37385"/>
              <a:gd name="adj2" fmla="val 63393"/>
              <a:gd name="adj3" fmla="val 16667"/>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rPr>
              <a:t>GUI for collaboration and retrieval</a:t>
            </a:r>
            <a:endParaRPr lang="en-US" sz="1050" dirty="0">
              <a:solidFill>
                <a:schemeClr val="accent2"/>
              </a:solidFill>
            </a:endParaRPr>
          </a:p>
        </p:txBody>
      </p:sp>
      <p:sp>
        <p:nvSpPr>
          <p:cNvPr id="12" name="Rounded Rectangular Callout 11"/>
          <p:cNvSpPr/>
          <p:nvPr/>
        </p:nvSpPr>
        <p:spPr>
          <a:xfrm>
            <a:off x="2955021" y="3045203"/>
            <a:ext cx="1216404" cy="830509"/>
          </a:xfrm>
          <a:prstGeom prst="wedgeRoundRectCallout">
            <a:avLst>
              <a:gd name="adj1" fmla="val 57787"/>
              <a:gd name="adj2" fmla="val 66964"/>
              <a:gd name="adj3" fmla="val 16667"/>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rPr>
              <a:t>Encrypted codes and ledger of transactions</a:t>
            </a:r>
            <a:endParaRPr lang="en-US" sz="1050" dirty="0">
              <a:solidFill>
                <a:schemeClr val="accent2"/>
              </a:solidFill>
            </a:endParaRPr>
          </a:p>
        </p:txBody>
      </p:sp>
      <p:sp>
        <p:nvSpPr>
          <p:cNvPr id="13" name="Rounded Rectangular Callout 12"/>
          <p:cNvSpPr/>
          <p:nvPr/>
        </p:nvSpPr>
        <p:spPr>
          <a:xfrm>
            <a:off x="7894040" y="3122102"/>
            <a:ext cx="1216404" cy="830509"/>
          </a:xfrm>
          <a:prstGeom prst="wedgeRoundRectCallout">
            <a:avLst>
              <a:gd name="adj1" fmla="val -33248"/>
              <a:gd name="adj2" fmla="val 70535"/>
              <a:gd name="adj3" fmla="val 16667"/>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rPr>
              <a:t>Contractual information is stored digitally</a:t>
            </a:r>
            <a:endParaRPr lang="en-US" sz="1050" dirty="0">
              <a:solidFill>
                <a:schemeClr val="accent2"/>
              </a:solidFill>
            </a:endParaRPr>
          </a:p>
        </p:txBody>
      </p:sp>
      <p:sp>
        <p:nvSpPr>
          <p:cNvPr id="14" name="Rounded Rectangular Callout 13"/>
          <p:cNvSpPr/>
          <p:nvPr/>
        </p:nvSpPr>
        <p:spPr>
          <a:xfrm>
            <a:off x="2585975" y="613852"/>
            <a:ext cx="1216404" cy="830509"/>
          </a:xfrm>
          <a:prstGeom prst="wedgeRoundRectCallout">
            <a:avLst>
              <a:gd name="adj1" fmla="val -33248"/>
              <a:gd name="adj2" fmla="val 70535"/>
              <a:gd name="adj3" fmla="val 16667"/>
            </a:avLst>
          </a:pr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accent2"/>
                </a:solidFill>
              </a:rPr>
              <a:t>Traditional document based contract</a:t>
            </a:r>
            <a:endParaRPr lang="en-US" sz="1050" dirty="0">
              <a:solidFill>
                <a:schemeClr val="accent2"/>
              </a:solidFill>
            </a:endParaRPr>
          </a:p>
        </p:txBody>
      </p:sp>
    </p:spTree>
    <p:extLst>
      <p:ext uri="{BB962C8B-B14F-4D97-AF65-F5344CB8AC3E}">
        <p14:creationId xmlns:p14="http://schemas.microsoft.com/office/powerpoint/2010/main" val="1351766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TECHNOLOGY EXPLAINED</a:t>
            </a:r>
            <a:endParaRPr lang="en-US" sz="1600" b="1" dirty="0">
              <a:solidFill>
                <a:srgbClr val="C4921B"/>
              </a:solidFill>
            </a:endParaRPr>
          </a:p>
        </p:txBody>
      </p:sp>
      <p:pic>
        <p:nvPicPr>
          <p:cNvPr id="4" name="Picture 3"/>
          <p:cNvPicPr>
            <a:picLocks noChangeAspect="1"/>
          </p:cNvPicPr>
          <p:nvPr/>
        </p:nvPicPr>
        <p:blipFill rotWithShape="1">
          <a:blip r:embed="rId2"/>
          <a:srcRect l="6202" t="19341" r="4305"/>
          <a:stretch/>
        </p:blipFill>
        <p:spPr>
          <a:xfrm>
            <a:off x="437383" y="1126758"/>
            <a:ext cx="2644671" cy="1733888"/>
          </a:xfrm>
          <a:prstGeom prst="rect">
            <a:avLst/>
          </a:prstGeom>
        </p:spPr>
      </p:pic>
      <p:sp>
        <p:nvSpPr>
          <p:cNvPr id="5" name="Rectangle 4"/>
          <p:cNvSpPr/>
          <p:nvPr/>
        </p:nvSpPr>
        <p:spPr>
          <a:xfrm>
            <a:off x="315835" y="698595"/>
            <a:ext cx="8343421" cy="276999"/>
          </a:xfrm>
          <a:prstGeom prst="rect">
            <a:avLst/>
          </a:prstGeom>
        </p:spPr>
        <p:txBody>
          <a:bodyPr wrap="square">
            <a:spAutoFit/>
          </a:bodyPr>
          <a:lstStyle/>
          <a:p>
            <a:pPr algn="just">
              <a:spcBef>
                <a:spcPts val="600"/>
              </a:spcBef>
            </a:pPr>
            <a:r>
              <a:rPr lang="en-US" sz="1200" b="1" dirty="0" err="1" smtClean="0">
                <a:latin typeface="Etihad Altis Text" panose="020B0603030000000003" pitchFamily="34" charset="0"/>
                <a:ea typeface="Times New Roman" panose="02020603050405020304" pitchFamily="18" charset="0"/>
              </a:rPr>
              <a:t>Blockchain</a:t>
            </a:r>
            <a:r>
              <a:rPr lang="en-US" sz="1200" b="1" dirty="0" smtClean="0">
                <a:latin typeface="Etihad Altis Text" panose="020B0603030000000003" pitchFamily="34" charset="0"/>
                <a:ea typeface="Times New Roman" panose="02020603050405020304" pitchFamily="18" charset="0"/>
              </a:rPr>
              <a:t>: </a:t>
            </a:r>
            <a:endParaRPr lang="en-US" sz="1200" dirty="0">
              <a:latin typeface="Etihad Altis Text" panose="020B0603030000000003" pitchFamily="34" charset="0"/>
              <a:ea typeface="Times New Roman" panose="02020603050405020304" pitchFamily="18" charset="0"/>
            </a:endParaRPr>
          </a:p>
        </p:txBody>
      </p:sp>
      <p:sp>
        <p:nvSpPr>
          <p:cNvPr id="6" name="TextBox 5"/>
          <p:cNvSpPr txBox="1"/>
          <p:nvPr/>
        </p:nvSpPr>
        <p:spPr>
          <a:xfrm>
            <a:off x="3010058" y="3452952"/>
            <a:ext cx="2954976" cy="369332"/>
          </a:xfrm>
          <a:prstGeom prst="rect">
            <a:avLst/>
          </a:prstGeom>
          <a:noFill/>
        </p:spPr>
        <p:txBody>
          <a:bodyPr wrap="none" rtlCol="0">
            <a:spAutoFit/>
          </a:bodyPr>
          <a:lstStyle/>
          <a:p>
            <a:r>
              <a:rPr lang="en-US" dirty="0" smtClean="0"/>
              <a:t>Placeholder to elaborate tech</a:t>
            </a:r>
            <a:endParaRPr lang="en-US" dirty="0"/>
          </a:p>
        </p:txBody>
      </p:sp>
      <p:sp>
        <p:nvSpPr>
          <p:cNvPr id="2" name="Rectangle 1"/>
          <p:cNvSpPr/>
          <p:nvPr/>
        </p:nvSpPr>
        <p:spPr>
          <a:xfrm>
            <a:off x="3212808" y="1126758"/>
            <a:ext cx="5369129" cy="1692771"/>
          </a:xfrm>
          <a:prstGeom prst="rect">
            <a:avLst/>
          </a:prstGeom>
        </p:spPr>
        <p:txBody>
          <a:bodyPr wrap="square">
            <a:spAutoFit/>
          </a:bodyPr>
          <a:lstStyle/>
          <a:p>
            <a:pPr lvl="0" algn="just">
              <a:spcBef>
                <a:spcPts val="600"/>
              </a:spcBef>
            </a:pPr>
            <a:r>
              <a:rPr lang="en-US" sz="1200" dirty="0" err="1">
                <a:solidFill>
                  <a:srgbClr val="1C0010"/>
                </a:solidFill>
                <a:latin typeface="Etihad Altis Text" panose="020B0603030000000003" pitchFamily="34" charset="0"/>
                <a:ea typeface="Times New Roman" panose="02020603050405020304" pitchFamily="18" charset="0"/>
              </a:rPr>
              <a:t>Blockchain</a:t>
            </a:r>
            <a:r>
              <a:rPr lang="en-US" sz="1200" dirty="0">
                <a:solidFill>
                  <a:srgbClr val="1C0010"/>
                </a:solidFill>
                <a:latin typeface="Etihad Altis Text" panose="020B0603030000000003" pitchFamily="34" charset="0"/>
                <a:ea typeface="Times New Roman" panose="02020603050405020304" pitchFamily="18" charset="0"/>
              </a:rPr>
              <a:t> technology is radically transforming the transaction based processes and industries. </a:t>
            </a:r>
            <a:endParaRPr lang="en-US" sz="1200" dirty="0" smtClean="0">
              <a:solidFill>
                <a:srgbClr val="1C0010"/>
              </a:solidFill>
              <a:latin typeface="Etihad Altis Text" panose="020B0603030000000003" pitchFamily="34" charset="0"/>
              <a:ea typeface="Times New Roman" panose="02020603050405020304" pitchFamily="18" charset="0"/>
            </a:endParaRPr>
          </a:p>
          <a:p>
            <a:pPr lvl="0" algn="just">
              <a:spcBef>
                <a:spcPts val="600"/>
              </a:spcBef>
            </a:pPr>
            <a:endParaRPr lang="en-US" sz="1200" dirty="0">
              <a:solidFill>
                <a:srgbClr val="1C0010"/>
              </a:solidFill>
              <a:latin typeface="Etihad Altis Text" panose="020B0603030000000003" pitchFamily="34" charset="0"/>
              <a:ea typeface="Times New Roman" panose="02020603050405020304" pitchFamily="18" charset="0"/>
            </a:endParaRPr>
          </a:p>
          <a:p>
            <a:pPr lvl="0" algn="just">
              <a:spcBef>
                <a:spcPts val="600"/>
              </a:spcBef>
            </a:pPr>
            <a:endParaRPr lang="en-US" sz="1200" dirty="0" smtClean="0">
              <a:solidFill>
                <a:srgbClr val="1C0010"/>
              </a:solidFill>
              <a:latin typeface="Etihad Altis Text" panose="020B0603030000000003" pitchFamily="34" charset="0"/>
              <a:ea typeface="Times New Roman" panose="02020603050405020304" pitchFamily="18" charset="0"/>
            </a:endParaRPr>
          </a:p>
          <a:p>
            <a:pPr lvl="0" algn="just">
              <a:spcBef>
                <a:spcPts val="600"/>
              </a:spcBef>
            </a:pPr>
            <a:endParaRPr lang="en-US" sz="1200" dirty="0">
              <a:solidFill>
                <a:srgbClr val="1C0010"/>
              </a:solidFill>
              <a:latin typeface="Etihad Altis Text" panose="020B0603030000000003" pitchFamily="34" charset="0"/>
              <a:ea typeface="Times New Roman" panose="02020603050405020304" pitchFamily="18" charset="0"/>
            </a:endParaRPr>
          </a:p>
          <a:p>
            <a:pPr lvl="0" algn="just">
              <a:spcBef>
                <a:spcPts val="600"/>
              </a:spcBef>
            </a:pPr>
            <a:r>
              <a:rPr lang="en-US" sz="1200" dirty="0" smtClean="0">
                <a:solidFill>
                  <a:srgbClr val="1C0010"/>
                </a:solidFill>
                <a:latin typeface="Etihad Altis Text" panose="020B0603030000000003" pitchFamily="34" charset="0"/>
                <a:ea typeface="Times New Roman" panose="02020603050405020304" pitchFamily="18" charset="0"/>
              </a:rPr>
              <a:t>One </a:t>
            </a:r>
            <a:r>
              <a:rPr lang="en-US" sz="1200" dirty="0">
                <a:solidFill>
                  <a:srgbClr val="1C0010"/>
                </a:solidFill>
                <a:latin typeface="Etihad Altis Text" panose="020B0603030000000003" pitchFamily="34" charset="0"/>
                <a:ea typeface="Times New Roman" panose="02020603050405020304" pitchFamily="18" charset="0"/>
              </a:rPr>
              <a:t>of the emerging application is supply chain and self executing B2B contracts.</a:t>
            </a:r>
          </a:p>
        </p:txBody>
      </p:sp>
    </p:spTree>
    <p:extLst>
      <p:ext uri="{BB962C8B-B14F-4D97-AF65-F5344CB8AC3E}">
        <p14:creationId xmlns:p14="http://schemas.microsoft.com/office/powerpoint/2010/main" val="36590033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4558" y="2227317"/>
            <a:ext cx="8449200" cy="844492"/>
          </a:xfrm>
        </p:spPr>
        <p:txBody>
          <a:bodyPr/>
          <a:lstStyle/>
          <a:p>
            <a:r>
              <a:rPr lang="en-US" dirty="0" smtClean="0"/>
              <a:t>SMART CONTRACT TOOL DEMONSTRATED</a:t>
            </a:r>
            <a:endParaRPr lang="en-US" dirty="0"/>
          </a:p>
        </p:txBody>
      </p:sp>
    </p:spTree>
    <p:extLst>
      <p:ext uri="{BB962C8B-B14F-4D97-AF65-F5344CB8AC3E}">
        <p14:creationId xmlns:p14="http://schemas.microsoft.com/office/powerpoint/2010/main" val="3897423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175" y="94276"/>
            <a:ext cx="7629169" cy="519576"/>
          </a:xfrm>
          <a:prstGeom prst="rect">
            <a:avLst/>
          </a:prstGeom>
        </p:spPr>
        <p:txBody>
          <a:bodyPr anchor="ctr"/>
          <a:lstStyle>
            <a:lvl1pPr algn="l" defTabSz="457200" rtl="0" eaLnBrk="1" latinLnBrk="0" hangingPunct="1">
              <a:spcBef>
                <a:spcPct val="0"/>
              </a:spcBef>
              <a:buNone/>
              <a:defRPr sz="1286" kern="1200">
                <a:solidFill>
                  <a:srgbClr val="270015"/>
                </a:solidFill>
                <a:latin typeface="Etihad Altis Text" panose="020B0603030000000003" pitchFamily="34" charset="0"/>
                <a:ea typeface="+mj-ea"/>
                <a:cs typeface="EtihadAltis-Text"/>
              </a:defRPr>
            </a:lvl1pPr>
          </a:lstStyle>
          <a:p>
            <a:r>
              <a:rPr lang="en-US" sz="1600" b="1" dirty="0" smtClean="0">
                <a:solidFill>
                  <a:srgbClr val="C4921B"/>
                </a:solidFill>
              </a:rPr>
              <a:t>INITIAL TEMPLATE AT BROADCAST || RFP STAGE</a:t>
            </a:r>
            <a:endParaRPr lang="en-US" sz="1600" b="1" dirty="0">
              <a:solidFill>
                <a:srgbClr val="C4921B"/>
              </a:solidFill>
            </a:endParaRPr>
          </a:p>
        </p:txBody>
      </p:sp>
    </p:spTree>
    <p:extLst>
      <p:ext uri="{BB962C8B-B14F-4D97-AF65-F5344CB8AC3E}">
        <p14:creationId xmlns:p14="http://schemas.microsoft.com/office/powerpoint/2010/main" val="15914849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21&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1&quot;/&gt;&lt;m_eweekdayFirstOfWeekend val=&quot;6&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IcOBUk.TTNGh4HDxBCtc5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tihad_PPT_16_9_MasterTemplate_v1">
  <a:themeElements>
    <a:clrScheme name="Etihad Palette">
      <a:dk1>
        <a:srgbClr val="FCFBF5"/>
      </a:dk1>
      <a:lt1>
        <a:srgbClr val="FFFFFF"/>
      </a:lt1>
      <a:dk2>
        <a:srgbClr val="270015"/>
      </a:dk2>
      <a:lt2>
        <a:srgbClr val="C4921B"/>
      </a:lt2>
      <a:accent1>
        <a:srgbClr val="E9BF0E"/>
      </a:accent1>
      <a:accent2>
        <a:srgbClr val="EA6620"/>
      </a:accent2>
      <a:accent3>
        <a:srgbClr val="4E443F"/>
      </a:accent3>
      <a:accent4>
        <a:srgbClr val="731C66"/>
      </a:accent4>
      <a:accent5>
        <a:srgbClr val="005B9C"/>
      </a:accent5>
      <a:accent6>
        <a:srgbClr val="009FAB"/>
      </a:accent6>
      <a:hlink>
        <a:srgbClr val="005B9C"/>
      </a:hlink>
      <a:folHlink>
        <a:srgbClr val="005B9C"/>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7C618"/>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noFill/>
        <a:ln w="3175" cap="flat" cmpd="sng" algn="ctr">
          <a:solidFill>
            <a:schemeClr val="bg1"/>
          </a:solidFill>
          <a:prstDash val="solid"/>
        </a:ln>
        <a:effectLst/>
      </a:spPr>
      <a:bodyPr/>
      <a:lstStyle/>
    </a:lnDef>
    <a:txDef>
      <a:spPr>
        <a:noFill/>
      </a:spPr>
      <a:bodyPr wrap="square" rtlCol="0">
        <a:spAutoFit/>
      </a:bodyPr>
      <a:lstStyle>
        <a:defPPr>
          <a:defRPr dirty="0" smtClean="0">
            <a:solidFill>
              <a:schemeClr val="tx2"/>
            </a:solidFill>
            <a:latin typeface="EtihadAltis-Book"/>
            <a:cs typeface="EtihadAltis-Book"/>
          </a:defRPr>
        </a:defPPr>
      </a:lstStyle>
    </a:txDef>
  </a:objectDefaults>
  <a:extraClrSchemeLst/>
</a:theme>
</file>

<file path=ppt/theme/theme10.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5_Office Theme">
  <a:themeElements>
    <a:clrScheme name="Etihad_New_Brand_Colors_2014">
      <a:dk1>
        <a:srgbClr val="1C0010"/>
      </a:dk1>
      <a:lt1>
        <a:srgbClr val="B68116"/>
      </a:lt1>
      <a:dk2>
        <a:srgbClr val="FCFBF3"/>
      </a:dk2>
      <a:lt2>
        <a:srgbClr val="FFFFFE"/>
      </a:lt2>
      <a:accent1>
        <a:srgbClr val="E3B40F"/>
      </a:accent1>
      <a:accent2>
        <a:srgbClr val="3D3430"/>
      </a:accent2>
      <a:accent3>
        <a:srgbClr val="5E0C53"/>
      </a:accent3>
      <a:accent4>
        <a:srgbClr val="4B6C27"/>
      </a:accent4>
      <a:accent5>
        <a:srgbClr val="731624"/>
      </a:accent5>
      <a:accent6>
        <a:srgbClr val="08468A"/>
      </a:accent6>
      <a:hlink>
        <a:srgbClr val="3F150C"/>
      </a:hlink>
      <a:folHlink>
        <a:srgbClr val="E3B40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d790ac61-b2a3-4274-962a-d94bb6ce6ab0">QE2WE2Z5F2EP-120-315</_dlc_DocId>
    <_dlc_DocIdUrl xmlns="d790ac61-b2a3-4274-962a-d94bb6ce6ab0">
      <Url>http://eyintranet/News/_layouts/DocIdRedir.aspx?ID=QE2WE2Z5F2EP-120-315</Url>
      <Description>QE2WE2Z5F2EP-120-315</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A84B09421AAE9E4F88C067D3228CA07F" ma:contentTypeVersion="1" ma:contentTypeDescription="Create a new document." ma:contentTypeScope="" ma:versionID="74085858068a18960a34cd5efd4d1f5f">
  <xsd:schema xmlns:xsd="http://www.w3.org/2001/XMLSchema" xmlns:xs="http://www.w3.org/2001/XMLSchema" xmlns:p="http://schemas.microsoft.com/office/2006/metadata/properties" xmlns:ns3="d790ac61-b2a3-4274-962a-d94bb6ce6ab0" targetNamespace="http://schemas.microsoft.com/office/2006/metadata/properties" ma:root="true" ma:fieldsID="653d9037313e2796b36e3cb06f85f72b" ns3:_="">
    <xsd:import namespace="d790ac61-b2a3-4274-962a-d94bb6ce6ab0"/>
    <xsd:element name="properties">
      <xsd:complexType>
        <xsd:sequence>
          <xsd:element name="documentManagement">
            <xsd:complexType>
              <xsd:all>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90ac61-b2a3-4274-962a-d94bb6ce6ab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DC1AB9-4FA1-4D03-BFDC-0B379C88E30B}">
  <ds:schemaRefs>
    <ds:schemaRef ds:uri="http://purl.org/dc/dcmitype/"/>
    <ds:schemaRef ds:uri="d790ac61-b2a3-4274-962a-d94bb6ce6ab0"/>
    <ds:schemaRef ds:uri="http://www.w3.org/XML/1998/namespace"/>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021C9B6-722E-4DD2-BB6D-FC8C6EC03F01}">
  <ds:schemaRefs>
    <ds:schemaRef ds:uri="http://schemas.microsoft.com/sharepoint/events"/>
  </ds:schemaRefs>
</ds:datastoreItem>
</file>

<file path=customXml/itemProps3.xml><?xml version="1.0" encoding="utf-8"?>
<ds:datastoreItem xmlns:ds="http://schemas.openxmlformats.org/officeDocument/2006/customXml" ds:itemID="{7AB53BF2-F5B7-4F4B-9887-0FEAF760B1AC}">
  <ds:schemaRefs>
    <ds:schemaRef ds:uri="http://schemas.microsoft.com/sharepoint/v3/contenttype/forms"/>
  </ds:schemaRefs>
</ds:datastoreItem>
</file>

<file path=customXml/itemProps4.xml><?xml version="1.0" encoding="utf-8"?>
<ds:datastoreItem xmlns:ds="http://schemas.openxmlformats.org/officeDocument/2006/customXml" ds:itemID="{D7DA7AA3-7303-4539-A33F-8A473BA1ED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90ac61-b2a3-4274-962a-d94bb6ce6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35063</TotalTime>
  <Words>920</Words>
  <Application>Microsoft Office PowerPoint</Application>
  <PresentationFormat>On-screen Show (16:9)</PresentationFormat>
  <Paragraphs>99</Paragraphs>
  <Slides>13</Slides>
  <Notes>2</Notes>
  <HiddenSlides>0</HiddenSlides>
  <MMClips>0</MMClips>
  <ScaleCrop>false</ScaleCrop>
  <HeadingPairs>
    <vt:vector size="6" baseType="variant">
      <vt:variant>
        <vt:lpstr>Theme</vt:lpstr>
      </vt:variant>
      <vt:variant>
        <vt:i4>11</vt:i4>
      </vt:variant>
      <vt:variant>
        <vt:lpstr>Embedded OLE Servers</vt:lpstr>
      </vt:variant>
      <vt:variant>
        <vt:i4>1</vt:i4>
      </vt:variant>
      <vt:variant>
        <vt:lpstr>Slide Titles</vt:lpstr>
      </vt:variant>
      <vt:variant>
        <vt:i4>13</vt:i4>
      </vt:variant>
    </vt:vector>
  </HeadingPairs>
  <TitlesOfParts>
    <vt:vector size="25" baseType="lpstr">
      <vt:lpstr>Etihad_PPT_16_9_MasterTemplate_v1</vt:lpstr>
      <vt:lpstr>3_Office Theme</vt:lpstr>
      <vt:lpstr>6_Office Theme</vt:lpstr>
      <vt:lpstr>9_Office Theme</vt:lpstr>
      <vt:lpstr>8_Office Theme</vt:lpstr>
      <vt:lpstr>11_Office Theme</vt:lpstr>
      <vt:lpstr>12_Office Theme</vt:lpstr>
      <vt:lpstr>18_Office Theme</vt:lpstr>
      <vt:lpstr>19_Office Theme</vt:lpstr>
      <vt:lpstr>20_Office Theme</vt:lpstr>
      <vt:lpstr>15_Office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CONTRACT TOOL DEMONSTRATED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VThottupurath@etihad.ae</dc:creator>
  <cp:lastModifiedBy>VNNN</cp:lastModifiedBy>
  <cp:revision>2296</cp:revision>
  <cp:lastPrinted>2017-09-19T08:10:56Z</cp:lastPrinted>
  <dcterms:created xsi:type="dcterms:W3CDTF">2015-12-09T10:15:49Z</dcterms:created>
  <dcterms:modified xsi:type="dcterms:W3CDTF">2018-04-07T12:43:43Z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0x010100A84B09421AAE9E4F88C067D3228CA07F</vt:lpwstr>
  </property>
  <property fmtid="{D5CDD505-2E9C-101B-9397-08002B2CF9AE}" pid="3" name="_dlc_DocIdItemGuid">
    <vt:lpwstr>8ad9ec69-1d64-4bd7-81df-e2314a3fecbc</vt:lpwstr>
  </property>
</Properties>
</file>